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678" r:id="rId6"/>
    <p:sldMasterId id="2147483683" r:id="rId7"/>
  </p:sldMasterIdLst>
  <p:notesMasterIdLst>
    <p:notesMasterId r:id="rId43"/>
  </p:notesMasterIdLst>
  <p:sldIdLst>
    <p:sldId id="259" r:id="rId8"/>
    <p:sldId id="361" r:id="rId9"/>
    <p:sldId id="886" r:id="rId10"/>
    <p:sldId id="867" r:id="rId11"/>
    <p:sldId id="273" r:id="rId12"/>
    <p:sldId id="885" r:id="rId13"/>
    <p:sldId id="843" r:id="rId14"/>
    <p:sldId id="330" r:id="rId15"/>
    <p:sldId id="864" r:id="rId16"/>
    <p:sldId id="842" r:id="rId17"/>
    <p:sldId id="272" r:id="rId18"/>
    <p:sldId id="878" r:id="rId19"/>
    <p:sldId id="879" r:id="rId20"/>
    <p:sldId id="882" r:id="rId21"/>
    <p:sldId id="881" r:id="rId22"/>
    <p:sldId id="883" r:id="rId23"/>
    <p:sldId id="860" r:id="rId24"/>
    <p:sldId id="274" r:id="rId25"/>
    <p:sldId id="863" r:id="rId26"/>
    <p:sldId id="889" r:id="rId27"/>
    <p:sldId id="890" r:id="rId28"/>
    <p:sldId id="891" r:id="rId29"/>
    <p:sldId id="892" r:id="rId30"/>
    <p:sldId id="270" r:id="rId31"/>
    <p:sldId id="267" r:id="rId32"/>
    <p:sldId id="265" r:id="rId33"/>
    <p:sldId id="266" r:id="rId34"/>
    <p:sldId id="893" r:id="rId35"/>
    <p:sldId id="862" r:id="rId36"/>
    <p:sldId id="868" r:id="rId37"/>
    <p:sldId id="869" r:id="rId38"/>
    <p:sldId id="861" r:id="rId39"/>
    <p:sldId id="296" r:id="rId40"/>
    <p:sldId id="874" r:id="rId41"/>
    <p:sldId id="31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an Butler" initials="BB" lastIdx="3" clrIdx="0">
    <p:extLst>
      <p:ext uri="{19B8F6BF-5375-455C-9EA6-DF929625EA0E}">
        <p15:presenceInfo xmlns:p15="http://schemas.microsoft.com/office/powerpoint/2012/main" userId="S::brian.butler@sestran.gov.uk::a578290e-501f-42ab-80c8-b1f9881e3d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45AE49"/>
    <a:srgbClr val="646F9F"/>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567B25-691A-42C0-9363-7870967EC446}" v="83" dt="2024-09-26T16:48:36.491"/>
    <p1510:client id="{BC1BD054-5EF3-F230-A3CD-9FA03BCE5A49}" v="1" dt="2024-09-26T15:46:23.380"/>
    <p1510:client id="{BCBC18A8-CC84-5C46-BCA9-EC4F7B585A24}" v="2" dt="2024-09-26T17:02:58.022"/>
    <p1510:client id="{F551A97B-E81B-14AB-F789-90F1EAB8BB9F}" v="37" dt="2024-09-26T16:52:19.5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ael Murphy" userId="21bf2792-1e7d-4eeb-a0ff-08ab105bbc2c" providerId="ADAL" clId="{EA0EF8E1-753F-41A8-B336-3085619FCF84}"/>
    <pc:docChg chg="custSel modSld">
      <pc:chgData name="Rachael Murphy" userId="21bf2792-1e7d-4eeb-a0ff-08ab105bbc2c" providerId="ADAL" clId="{EA0EF8E1-753F-41A8-B336-3085619FCF84}" dt="2024-03-08T09:07:44.689" v="34" actId="20577"/>
      <pc:docMkLst>
        <pc:docMk/>
      </pc:docMkLst>
      <pc:sldChg chg="modSp mod">
        <pc:chgData name="Rachael Murphy" userId="21bf2792-1e7d-4eeb-a0ff-08ab105bbc2c" providerId="ADAL" clId="{EA0EF8E1-753F-41A8-B336-3085619FCF84}" dt="2024-03-08T09:07:44.689" v="34" actId="20577"/>
        <pc:sldMkLst>
          <pc:docMk/>
          <pc:sldMk cId="3502374670" sldId="856"/>
        </pc:sldMkLst>
        <pc:spChg chg="mod">
          <ac:chgData name="Rachael Murphy" userId="21bf2792-1e7d-4eeb-a0ff-08ab105bbc2c" providerId="ADAL" clId="{EA0EF8E1-753F-41A8-B336-3085619FCF84}" dt="2024-03-08T09:07:44.689" v="34" actId="20577"/>
          <ac:spMkLst>
            <pc:docMk/>
            <pc:sldMk cId="3502374670" sldId="856"/>
            <ac:spMk id="3" creationId="{E3F6917C-A7C1-4011-A0BC-BD53F8CCE478}"/>
          </ac:spMkLst>
        </pc:spChg>
      </pc:sldChg>
    </pc:docChg>
  </pc:docChgLst>
  <pc:docChgLst>
    <pc:chgData name="Keith Fisken" userId="S::keith.fisken@sestran.gov.uk::1f515475-d5f2-47b3-bd2d-516f55b32890" providerId="AD" clId="Web-{6D567B25-691A-42C0-9363-7870967EC446}"/>
    <pc:docChg chg="addSld delSld modSld">
      <pc:chgData name="Keith Fisken" userId="S::keith.fisken@sestran.gov.uk::1f515475-d5f2-47b3-bd2d-516f55b32890" providerId="AD" clId="Web-{6D567B25-691A-42C0-9363-7870967EC446}" dt="2024-09-26T16:48:36.491" v="60" actId="20577"/>
      <pc:docMkLst>
        <pc:docMk/>
      </pc:docMkLst>
      <pc:sldChg chg="del">
        <pc:chgData name="Keith Fisken" userId="S::keith.fisken@sestran.gov.uk::1f515475-d5f2-47b3-bd2d-516f55b32890" providerId="AD" clId="Web-{6D567B25-691A-42C0-9363-7870967EC446}" dt="2024-09-26T16:43:31.781" v="0"/>
        <pc:sldMkLst>
          <pc:docMk/>
          <pc:sldMk cId="921917424" sldId="256"/>
        </pc:sldMkLst>
      </pc:sldChg>
      <pc:sldChg chg="add del">
        <pc:chgData name="Keith Fisken" userId="S::keith.fisken@sestran.gov.uk::1f515475-d5f2-47b3-bd2d-516f55b32890" providerId="AD" clId="Web-{6D567B25-691A-42C0-9363-7870967EC446}" dt="2024-09-26T16:43:36.390" v="8"/>
        <pc:sldMkLst>
          <pc:docMk/>
          <pc:sldMk cId="2904023261" sldId="265"/>
        </pc:sldMkLst>
      </pc:sldChg>
      <pc:sldChg chg="add del">
        <pc:chgData name="Keith Fisken" userId="S::keith.fisken@sestran.gov.uk::1f515475-d5f2-47b3-bd2d-516f55b32890" providerId="AD" clId="Web-{6D567B25-691A-42C0-9363-7870967EC446}" dt="2024-09-26T16:43:36.406" v="9"/>
        <pc:sldMkLst>
          <pc:docMk/>
          <pc:sldMk cId="3864969376" sldId="266"/>
        </pc:sldMkLst>
      </pc:sldChg>
      <pc:sldChg chg="add del">
        <pc:chgData name="Keith Fisken" userId="S::keith.fisken@sestran.gov.uk::1f515475-d5f2-47b3-bd2d-516f55b32890" providerId="AD" clId="Web-{6D567B25-691A-42C0-9363-7870967EC446}" dt="2024-09-26T16:43:36.374" v="7"/>
        <pc:sldMkLst>
          <pc:docMk/>
          <pc:sldMk cId="2107719911" sldId="267"/>
        </pc:sldMkLst>
      </pc:sldChg>
      <pc:sldChg chg="add del">
        <pc:chgData name="Keith Fisken" userId="S::keith.fisken@sestran.gov.uk::1f515475-d5f2-47b3-bd2d-516f55b32890" providerId="AD" clId="Web-{6D567B25-691A-42C0-9363-7870967EC446}" dt="2024-09-26T16:43:36.359" v="6"/>
        <pc:sldMkLst>
          <pc:docMk/>
          <pc:sldMk cId="4054896427" sldId="270"/>
        </pc:sldMkLst>
      </pc:sldChg>
      <pc:sldChg chg="del">
        <pc:chgData name="Keith Fisken" userId="S::keith.fisken@sestran.gov.uk::1f515475-d5f2-47b3-bd2d-516f55b32890" providerId="AD" clId="Web-{6D567B25-691A-42C0-9363-7870967EC446}" dt="2024-09-26T16:43:31.781" v="2"/>
        <pc:sldMkLst>
          <pc:docMk/>
          <pc:sldMk cId="369571151" sldId="278"/>
        </pc:sldMkLst>
      </pc:sldChg>
      <pc:sldChg chg="addSp delSp modSp">
        <pc:chgData name="Keith Fisken" userId="S::keith.fisken@sestran.gov.uk::1f515475-d5f2-47b3-bd2d-516f55b32890" providerId="AD" clId="Web-{6D567B25-691A-42C0-9363-7870967EC446}" dt="2024-09-26T16:48:36.491" v="60" actId="20577"/>
        <pc:sldMkLst>
          <pc:docMk/>
          <pc:sldMk cId="1610883557" sldId="296"/>
        </pc:sldMkLst>
        <pc:spChg chg="del">
          <ac:chgData name="Keith Fisken" userId="S::keith.fisken@sestran.gov.uk::1f515475-d5f2-47b3-bd2d-516f55b32890" providerId="AD" clId="Web-{6D567B25-691A-42C0-9363-7870967EC446}" dt="2024-09-26T16:46:01.097" v="34"/>
          <ac:spMkLst>
            <pc:docMk/>
            <pc:sldMk cId="1610883557" sldId="296"/>
            <ac:spMk id="2" creationId="{793CB96D-6370-47C7-8F33-FD54077AF5B9}"/>
          </ac:spMkLst>
        </pc:spChg>
        <pc:spChg chg="mod">
          <ac:chgData name="Keith Fisken" userId="S::keith.fisken@sestran.gov.uk::1f515475-d5f2-47b3-bd2d-516f55b32890" providerId="AD" clId="Web-{6D567B25-691A-42C0-9363-7870967EC446}" dt="2024-09-26T16:48:28.101" v="58" actId="20577"/>
          <ac:spMkLst>
            <pc:docMk/>
            <pc:sldMk cId="1610883557" sldId="296"/>
            <ac:spMk id="3" creationId="{8D15C255-5A41-4A89-AB8D-03E9D0B37361}"/>
          </ac:spMkLst>
        </pc:spChg>
        <pc:spChg chg="mod">
          <ac:chgData name="Keith Fisken" userId="S::keith.fisken@sestran.gov.uk::1f515475-d5f2-47b3-bd2d-516f55b32890" providerId="AD" clId="Web-{6D567B25-691A-42C0-9363-7870967EC446}" dt="2024-09-26T16:48:36.491" v="60" actId="20577"/>
          <ac:spMkLst>
            <pc:docMk/>
            <pc:sldMk cId="1610883557" sldId="296"/>
            <ac:spMk id="4" creationId="{5D962090-752A-CFB0-33AB-3CE682AD50DA}"/>
          </ac:spMkLst>
        </pc:spChg>
        <pc:spChg chg="add mod">
          <ac:chgData name="Keith Fisken" userId="S::keith.fisken@sestran.gov.uk::1f515475-d5f2-47b3-bd2d-516f55b32890" providerId="AD" clId="Web-{6D567B25-691A-42C0-9363-7870967EC446}" dt="2024-09-26T16:45:53.706" v="33" actId="20577"/>
          <ac:spMkLst>
            <pc:docMk/>
            <pc:sldMk cId="1610883557" sldId="296"/>
            <ac:spMk id="6" creationId="{AF71355B-9E96-1989-07B0-43D00F0C42BD}"/>
          </ac:spMkLst>
        </pc:spChg>
        <pc:spChg chg="add del mod">
          <ac:chgData name="Keith Fisken" userId="S::keith.fisken@sestran.gov.uk::1f515475-d5f2-47b3-bd2d-516f55b32890" providerId="AD" clId="Web-{6D567B25-691A-42C0-9363-7870967EC446}" dt="2024-09-26T16:46:06.691" v="35"/>
          <ac:spMkLst>
            <pc:docMk/>
            <pc:sldMk cId="1610883557" sldId="296"/>
            <ac:spMk id="12" creationId="{5042E63A-9912-CBC0-5563-FDB68E6CC745}"/>
          </ac:spMkLst>
        </pc:spChg>
      </pc:sldChg>
      <pc:sldChg chg="add">
        <pc:chgData name="Keith Fisken" userId="S::keith.fisken@sestran.gov.uk::1f515475-d5f2-47b3-bd2d-516f55b32890" providerId="AD" clId="Web-{6D567B25-691A-42C0-9363-7870967EC446}" dt="2024-09-26T16:43:36.421" v="10"/>
        <pc:sldMkLst>
          <pc:docMk/>
          <pc:sldMk cId="1496656869" sldId="893"/>
        </pc:sldMkLst>
      </pc:sldChg>
    </pc:docChg>
  </pc:docChgLst>
  <pc:docChgLst>
    <pc:chgData name="Rachael Murphy" userId="S::rachael.murphy@sestran.gov.uk::21bf2792-1e7d-4eeb-a0ff-08ab105bbc2c" providerId="AD" clId="Web-{EC0E2FD6-7006-FD73-DA19-24DFD636634B}"/>
    <pc:docChg chg="addSld">
      <pc:chgData name="Rachael Murphy" userId="S::rachael.murphy@sestran.gov.uk::21bf2792-1e7d-4eeb-a0ff-08ab105bbc2c" providerId="AD" clId="Web-{EC0E2FD6-7006-FD73-DA19-24DFD636634B}" dt="2024-06-12T15:55:17.394" v="25"/>
      <pc:docMkLst>
        <pc:docMk/>
      </pc:docMkLst>
      <pc:sldChg chg="add">
        <pc:chgData name="Rachael Murphy" userId="S::rachael.murphy@sestran.gov.uk::21bf2792-1e7d-4eeb-a0ff-08ab105bbc2c" providerId="AD" clId="Web-{EC0E2FD6-7006-FD73-DA19-24DFD636634B}" dt="2024-06-12T15:55:15.628" v="2"/>
        <pc:sldMkLst>
          <pc:docMk/>
          <pc:sldMk cId="2099736860" sldId="258"/>
        </pc:sldMkLst>
      </pc:sldChg>
      <pc:sldChg chg="add">
        <pc:chgData name="Rachael Murphy" userId="S::rachael.murphy@sestran.gov.uk::21bf2792-1e7d-4eeb-a0ff-08ab105bbc2c" providerId="AD" clId="Web-{EC0E2FD6-7006-FD73-DA19-24DFD636634B}" dt="2024-06-12T15:55:17.222" v="16"/>
        <pc:sldMkLst>
          <pc:docMk/>
          <pc:sldMk cId="4003597648" sldId="279"/>
        </pc:sldMkLst>
      </pc:sldChg>
      <pc:sldChg chg="add">
        <pc:chgData name="Rachael Murphy" userId="S::rachael.murphy@sestran.gov.uk::21bf2792-1e7d-4eeb-a0ff-08ab105bbc2c" providerId="AD" clId="Web-{EC0E2FD6-7006-FD73-DA19-24DFD636634B}" dt="2024-06-12T15:55:17.269" v="19"/>
        <pc:sldMkLst>
          <pc:docMk/>
          <pc:sldMk cId="2767672011" sldId="281"/>
        </pc:sldMkLst>
      </pc:sldChg>
      <pc:sldChg chg="add">
        <pc:chgData name="Rachael Murphy" userId="S::rachael.murphy@sestran.gov.uk::21bf2792-1e7d-4eeb-a0ff-08ab105bbc2c" providerId="AD" clId="Web-{EC0E2FD6-7006-FD73-DA19-24DFD636634B}" dt="2024-06-12T15:55:17.238" v="17"/>
        <pc:sldMkLst>
          <pc:docMk/>
          <pc:sldMk cId="3243880868" sldId="282"/>
        </pc:sldMkLst>
      </pc:sldChg>
      <pc:sldChg chg="add">
        <pc:chgData name="Rachael Murphy" userId="S::rachael.murphy@sestran.gov.uk::21bf2792-1e7d-4eeb-a0ff-08ab105bbc2c" providerId="AD" clId="Web-{EC0E2FD6-7006-FD73-DA19-24DFD636634B}" dt="2024-06-12T15:55:15.644" v="3"/>
        <pc:sldMkLst>
          <pc:docMk/>
          <pc:sldMk cId="2665523052" sldId="283"/>
        </pc:sldMkLst>
      </pc:sldChg>
      <pc:sldChg chg="add">
        <pc:chgData name="Rachael Murphy" userId="S::rachael.murphy@sestran.gov.uk::21bf2792-1e7d-4eeb-a0ff-08ab105bbc2c" providerId="AD" clId="Web-{EC0E2FD6-7006-FD73-DA19-24DFD636634B}" dt="2024-06-12T15:55:17.331" v="22"/>
        <pc:sldMkLst>
          <pc:docMk/>
          <pc:sldMk cId="3622741014" sldId="285"/>
        </pc:sldMkLst>
      </pc:sldChg>
      <pc:sldChg chg="add">
        <pc:chgData name="Rachael Murphy" userId="S::rachael.murphy@sestran.gov.uk::21bf2792-1e7d-4eeb-a0ff-08ab105bbc2c" providerId="AD" clId="Web-{EC0E2FD6-7006-FD73-DA19-24DFD636634B}" dt="2024-06-12T15:55:17.316" v="21"/>
        <pc:sldMkLst>
          <pc:docMk/>
          <pc:sldMk cId="716042515" sldId="286"/>
        </pc:sldMkLst>
      </pc:sldChg>
      <pc:sldChg chg="add">
        <pc:chgData name="Rachael Murphy" userId="S::rachael.murphy@sestran.gov.uk::21bf2792-1e7d-4eeb-a0ff-08ab105bbc2c" providerId="AD" clId="Web-{EC0E2FD6-7006-FD73-DA19-24DFD636634B}" dt="2024-06-12T15:55:15.613" v="1"/>
        <pc:sldMkLst>
          <pc:docMk/>
          <pc:sldMk cId="3790060041" sldId="288"/>
        </pc:sldMkLst>
      </pc:sldChg>
      <pc:sldChg chg="add">
        <pc:chgData name="Rachael Murphy" userId="S::rachael.murphy@sestran.gov.uk::21bf2792-1e7d-4eeb-a0ff-08ab105bbc2c" providerId="AD" clId="Web-{EC0E2FD6-7006-FD73-DA19-24DFD636634B}" dt="2024-06-12T15:55:16.753" v="12"/>
        <pc:sldMkLst>
          <pc:docMk/>
          <pc:sldMk cId="1865193017" sldId="289"/>
        </pc:sldMkLst>
      </pc:sldChg>
      <pc:sldChg chg="add">
        <pc:chgData name="Rachael Murphy" userId="S::rachael.murphy@sestran.gov.uk::21bf2792-1e7d-4eeb-a0ff-08ab105bbc2c" providerId="AD" clId="Web-{EC0E2FD6-7006-FD73-DA19-24DFD636634B}" dt="2024-06-12T15:55:17.347" v="23"/>
        <pc:sldMkLst>
          <pc:docMk/>
          <pc:sldMk cId="3653459438" sldId="292"/>
        </pc:sldMkLst>
      </pc:sldChg>
      <pc:sldChg chg="add">
        <pc:chgData name="Rachael Murphy" userId="S::rachael.murphy@sestran.gov.uk::21bf2792-1e7d-4eeb-a0ff-08ab105bbc2c" providerId="AD" clId="Web-{EC0E2FD6-7006-FD73-DA19-24DFD636634B}" dt="2024-06-12T15:55:16.769" v="13"/>
        <pc:sldMkLst>
          <pc:docMk/>
          <pc:sldMk cId="749704240" sldId="295"/>
        </pc:sldMkLst>
      </pc:sldChg>
      <pc:sldChg chg="add">
        <pc:chgData name="Rachael Murphy" userId="S::rachael.murphy@sestran.gov.uk::21bf2792-1e7d-4eeb-a0ff-08ab105bbc2c" providerId="AD" clId="Web-{EC0E2FD6-7006-FD73-DA19-24DFD636634B}" dt="2024-06-12T15:55:17.206" v="15"/>
        <pc:sldMkLst>
          <pc:docMk/>
          <pc:sldMk cId="1610883557" sldId="296"/>
        </pc:sldMkLst>
      </pc:sldChg>
      <pc:sldChg chg="add">
        <pc:chgData name="Rachael Murphy" userId="S::rachael.murphy@sestran.gov.uk::21bf2792-1e7d-4eeb-a0ff-08ab105bbc2c" providerId="AD" clId="Web-{EC0E2FD6-7006-FD73-DA19-24DFD636634B}" dt="2024-06-12T15:55:16.784" v="14"/>
        <pc:sldMkLst>
          <pc:docMk/>
          <pc:sldMk cId="3001542098" sldId="302"/>
        </pc:sldMkLst>
      </pc:sldChg>
      <pc:sldChg chg="add">
        <pc:chgData name="Rachael Murphy" userId="S::rachael.murphy@sestran.gov.uk::21bf2792-1e7d-4eeb-a0ff-08ab105bbc2c" providerId="AD" clId="Web-{EC0E2FD6-7006-FD73-DA19-24DFD636634B}" dt="2024-06-12T15:55:16.159" v="7"/>
        <pc:sldMkLst>
          <pc:docMk/>
          <pc:sldMk cId="4261102107" sldId="306"/>
        </pc:sldMkLst>
      </pc:sldChg>
      <pc:sldChg chg="add">
        <pc:chgData name="Rachael Murphy" userId="S::rachael.murphy@sestran.gov.uk::21bf2792-1e7d-4eeb-a0ff-08ab105bbc2c" providerId="AD" clId="Web-{EC0E2FD6-7006-FD73-DA19-24DFD636634B}" dt="2024-06-12T15:55:15.691" v="6"/>
        <pc:sldMkLst>
          <pc:docMk/>
          <pc:sldMk cId="2178576950" sldId="307"/>
        </pc:sldMkLst>
      </pc:sldChg>
      <pc:sldChg chg="add">
        <pc:chgData name="Rachael Murphy" userId="S::rachael.murphy@sestran.gov.uk::21bf2792-1e7d-4eeb-a0ff-08ab105bbc2c" providerId="AD" clId="Web-{EC0E2FD6-7006-FD73-DA19-24DFD636634B}" dt="2024-06-12T15:55:17.394" v="25"/>
        <pc:sldMkLst>
          <pc:docMk/>
          <pc:sldMk cId="771286421" sldId="309"/>
        </pc:sldMkLst>
      </pc:sldChg>
      <pc:sldChg chg="add">
        <pc:chgData name="Rachael Murphy" userId="S::rachael.murphy@sestran.gov.uk::21bf2792-1e7d-4eeb-a0ff-08ab105bbc2c" providerId="AD" clId="Web-{EC0E2FD6-7006-FD73-DA19-24DFD636634B}" dt="2024-06-12T15:55:15.659" v="4"/>
        <pc:sldMkLst>
          <pc:docMk/>
          <pc:sldMk cId="1351188927" sldId="312"/>
        </pc:sldMkLst>
      </pc:sldChg>
      <pc:sldChg chg="add">
        <pc:chgData name="Rachael Murphy" userId="S::rachael.murphy@sestran.gov.uk::21bf2792-1e7d-4eeb-a0ff-08ab105bbc2c" providerId="AD" clId="Web-{EC0E2FD6-7006-FD73-DA19-24DFD636634B}" dt="2024-06-12T15:55:16.175" v="8"/>
        <pc:sldMkLst>
          <pc:docMk/>
          <pc:sldMk cId="3408602885" sldId="313"/>
        </pc:sldMkLst>
      </pc:sldChg>
      <pc:sldChg chg="add">
        <pc:chgData name="Rachael Murphy" userId="S::rachael.murphy@sestran.gov.uk::21bf2792-1e7d-4eeb-a0ff-08ab105bbc2c" providerId="AD" clId="Web-{EC0E2FD6-7006-FD73-DA19-24DFD636634B}" dt="2024-06-12T15:55:17.363" v="24"/>
        <pc:sldMkLst>
          <pc:docMk/>
          <pc:sldMk cId="1044413749" sldId="314"/>
        </pc:sldMkLst>
      </pc:sldChg>
      <pc:sldChg chg="add">
        <pc:chgData name="Rachael Murphy" userId="S::rachael.murphy@sestran.gov.uk::21bf2792-1e7d-4eeb-a0ff-08ab105bbc2c" providerId="AD" clId="Web-{EC0E2FD6-7006-FD73-DA19-24DFD636634B}" dt="2024-06-12T15:55:16.238" v="11"/>
        <pc:sldMkLst>
          <pc:docMk/>
          <pc:sldMk cId="812793292" sldId="315"/>
        </pc:sldMkLst>
      </pc:sldChg>
      <pc:sldChg chg="add">
        <pc:chgData name="Rachael Murphy" userId="S::rachael.murphy@sestran.gov.uk::21bf2792-1e7d-4eeb-a0ff-08ab105bbc2c" providerId="AD" clId="Web-{EC0E2FD6-7006-FD73-DA19-24DFD636634B}" dt="2024-06-12T15:55:16.191" v="9"/>
        <pc:sldMkLst>
          <pc:docMk/>
          <pc:sldMk cId="1336504443" sldId="316"/>
        </pc:sldMkLst>
      </pc:sldChg>
      <pc:sldChg chg="add">
        <pc:chgData name="Rachael Murphy" userId="S::rachael.murphy@sestran.gov.uk::21bf2792-1e7d-4eeb-a0ff-08ab105bbc2c" providerId="AD" clId="Web-{EC0E2FD6-7006-FD73-DA19-24DFD636634B}" dt="2024-06-12T15:55:16.206" v="10"/>
        <pc:sldMkLst>
          <pc:docMk/>
          <pc:sldMk cId="324679806" sldId="317"/>
        </pc:sldMkLst>
      </pc:sldChg>
      <pc:sldChg chg="add">
        <pc:chgData name="Rachael Murphy" userId="S::rachael.murphy@sestran.gov.uk::21bf2792-1e7d-4eeb-a0ff-08ab105bbc2c" providerId="AD" clId="Web-{EC0E2FD6-7006-FD73-DA19-24DFD636634B}" dt="2024-06-12T15:55:17.253" v="18"/>
        <pc:sldMkLst>
          <pc:docMk/>
          <pc:sldMk cId="3724017271" sldId="319"/>
        </pc:sldMkLst>
      </pc:sldChg>
      <pc:sldChg chg="add">
        <pc:chgData name="Rachael Murphy" userId="S::rachael.murphy@sestran.gov.uk::21bf2792-1e7d-4eeb-a0ff-08ab105bbc2c" providerId="AD" clId="Web-{EC0E2FD6-7006-FD73-DA19-24DFD636634B}" dt="2024-06-12T15:55:15.613" v="0"/>
        <pc:sldMkLst>
          <pc:docMk/>
          <pc:sldMk cId="2480951004" sldId="857"/>
        </pc:sldMkLst>
      </pc:sldChg>
      <pc:sldChg chg="add">
        <pc:chgData name="Rachael Murphy" userId="S::rachael.murphy@sestran.gov.uk::21bf2792-1e7d-4eeb-a0ff-08ab105bbc2c" providerId="AD" clId="Web-{EC0E2FD6-7006-FD73-DA19-24DFD636634B}" dt="2024-06-12T15:55:15.675" v="5"/>
        <pc:sldMkLst>
          <pc:docMk/>
          <pc:sldMk cId="136994734" sldId="858"/>
        </pc:sldMkLst>
      </pc:sldChg>
      <pc:sldChg chg="add">
        <pc:chgData name="Rachael Murphy" userId="S::rachael.murphy@sestran.gov.uk::21bf2792-1e7d-4eeb-a0ff-08ab105bbc2c" providerId="AD" clId="Web-{EC0E2FD6-7006-FD73-DA19-24DFD636634B}" dt="2024-06-12T15:55:17.300" v="20"/>
        <pc:sldMkLst>
          <pc:docMk/>
          <pc:sldMk cId="296359065" sldId="859"/>
        </pc:sldMkLst>
      </pc:sldChg>
    </pc:docChg>
  </pc:docChgLst>
  <pc:docChgLst>
    <pc:chgData name="Keith Fisken" userId="1f515475-d5f2-47b3-bd2d-516f55b32890" providerId="ADAL" clId="{6D67E0E4-CCF0-4BB6-A73E-AFBCF9EB11EB}"/>
    <pc:docChg chg="modSld">
      <pc:chgData name="Keith Fisken" userId="1f515475-d5f2-47b3-bd2d-516f55b32890" providerId="ADAL" clId="{6D67E0E4-CCF0-4BB6-A73E-AFBCF9EB11EB}" dt="2023-12-01T10:41:27.111" v="0"/>
      <pc:docMkLst>
        <pc:docMk/>
      </pc:docMkLst>
      <pc:sldChg chg="modSp">
        <pc:chgData name="Keith Fisken" userId="1f515475-d5f2-47b3-bd2d-516f55b32890" providerId="ADAL" clId="{6D67E0E4-CCF0-4BB6-A73E-AFBCF9EB11EB}" dt="2023-12-01T10:41:27.111" v="0"/>
        <pc:sldMkLst>
          <pc:docMk/>
          <pc:sldMk cId="1301896145" sldId="257"/>
        </pc:sldMkLst>
        <pc:graphicFrameChg chg="mod">
          <ac:chgData name="Keith Fisken" userId="1f515475-d5f2-47b3-bd2d-516f55b32890" providerId="ADAL" clId="{6D67E0E4-CCF0-4BB6-A73E-AFBCF9EB11EB}" dt="2023-12-01T10:41:27.111" v="0"/>
          <ac:graphicFrameMkLst>
            <pc:docMk/>
            <pc:sldMk cId="1301896145" sldId="257"/>
            <ac:graphicFrameMk id="13" creationId="{BFC52E89-15FF-4D12-A7DD-6D673AA70A89}"/>
          </ac:graphicFrameMkLst>
        </pc:graphicFrameChg>
      </pc:sldChg>
    </pc:docChg>
  </pc:docChgLst>
  <pc:docChgLst>
    <pc:chgData name="Keith Fisken" userId="1f515475-d5f2-47b3-bd2d-516f55b32890" providerId="ADAL" clId="{BCBC18A8-CC84-5C46-BCA9-EC4F7B585A24}"/>
    <pc:docChg chg="modSld">
      <pc:chgData name="Keith Fisken" userId="1f515475-d5f2-47b3-bd2d-516f55b32890" providerId="ADAL" clId="{BCBC18A8-CC84-5C46-BCA9-EC4F7B585A24}" dt="2024-09-26T17:02:58.022" v="1" actId="14100"/>
      <pc:docMkLst>
        <pc:docMk/>
      </pc:docMkLst>
      <pc:sldChg chg="modSp mod">
        <pc:chgData name="Keith Fisken" userId="1f515475-d5f2-47b3-bd2d-516f55b32890" providerId="ADAL" clId="{BCBC18A8-CC84-5C46-BCA9-EC4F7B585A24}" dt="2024-09-26T17:02:58.022" v="1" actId="14100"/>
        <pc:sldMkLst>
          <pc:docMk/>
          <pc:sldMk cId="1610883557" sldId="296"/>
        </pc:sldMkLst>
        <pc:picChg chg="mod">
          <ac:chgData name="Keith Fisken" userId="1f515475-d5f2-47b3-bd2d-516f55b32890" providerId="ADAL" clId="{BCBC18A8-CC84-5C46-BCA9-EC4F7B585A24}" dt="2024-09-26T17:02:58.022" v="1" actId="14100"/>
          <ac:picMkLst>
            <pc:docMk/>
            <pc:sldMk cId="1610883557" sldId="296"/>
            <ac:picMk id="5" creationId="{8A7CE99B-3DC0-A9BD-DC17-03866D0C74F3}"/>
          </ac:picMkLst>
        </pc:picChg>
      </pc:sldChg>
    </pc:docChg>
  </pc:docChgLst>
  <pc:docChgLst>
    <pc:chgData name="Brian Butler" userId="a578290e-501f-42ab-80c8-b1f9881e3dbe" providerId="ADAL" clId="{64A9E5E8-3E8F-457B-8CC1-066B146AD6C9}"/>
    <pc:docChg chg="undo custSel delSld modSld">
      <pc:chgData name="Brian Butler" userId="a578290e-501f-42ab-80c8-b1f9881e3dbe" providerId="ADAL" clId="{64A9E5E8-3E8F-457B-8CC1-066B146AD6C9}" dt="2023-12-01T09:33:04.122" v="557" actId="1076"/>
      <pc:docMkLst>
        <pc:docMk/>
      </pc:docMkLst>
      <pc:sldChg chg="modSp mod">
        <pc:chgData name="Brian Butler" userId="a578290e-501f-42ab-80c8-b1f9881e3dbe" providerId="ADAL" clId="{64A9E5E8-3E8F-457B-8CC1-066B146AD6C9}" dt="2023-11-30T17:24:19.035" v="41" actId="14100"/>
        <pc:sldMkLst>
          <pc:docMk/>
          <pc:sldMk cId="1301896145" sldId="257"/>
        </pc:sldMkLst>
        <pc:graphicFrameChg chg="mod">
          <ac:chgData name="Brian Butler" userId="a578290e-501f-42ab-80c8-b1f9881e3dbe" providerId="ADAL" clId="{64A9E5E8-3E8F-457B-8CC1-066B146AD6C9}" dt="2023-11-30T17:24:19.035" v="41" actId="14100"/>
          <ac:graphicFrameMkLst>
            <pc:docMk/>
            <pc:sldMk cId="1301896145" sldId="257"/>
            <ac:graphicFrameMk id="13" creationId="{BFC52E89-15FF-4D12-A7DD-6D673AA70A89}"/>
          </ac:graphicFrameMkLst>
        </pc:graphicFrameChg>
      </pc:sldChg>
      <pc:sldChg chg="addSp delSp modSp mod">
        <pc:chgData name="Brian Butler" userId="a578290e-501f-42ab-80c8-b1f9881e3dbe" providerId="ADAL" clId="{64A9E5E8-3E8F-457B-8CC1-066B146AD6C9}" dt="2023-11-30T17:52:08.348" v="65" actId="1076"/>
        <pc:sldMkLst>
          <pc:docMk/>
          <pc:sldMk cId="1291173451" sldId="264"/>
        </pc:sldMkLst>
        <pc:spChg chg="add del mod">
          <ac:chgData name="Brian Butler" userId="a578290e-501f-42ab-80c8-b1f9881e3dbe" providerId="ADAL" clId="{64A9E5E8-3E8F-457B-8CC1-066B146AD6C9}" dt="2023-11-30T17:51:51.523" v="60"/>
          <ac:spMkLst>
            <pc:docMk/>
            <pc:sldMk cId="1291173451" sldId="264"/>
            <ac:spMk id="6" creationId="{ABA75C9E-6695-4E10-905D-FACB532F718B}"/>
          </ac:spMkLst>
        </pc:spChg>
        <pc:picChg chg="add del mod">
          <ac:chgData name="Brian Butler" userId="a578290e-501f-42ab-80c8-b1f9881e3dbe" providerId="ADAL" clId="{64A9E5E8-3E8F-457B-8CC1-066B146AD6C9}" dt="2023-11-30T17:51:51.512" v="58" actId="21"/>
          <ac:picMkLst>
            <pc:docMk/>
            <pc:sldMk cId="1291173451" sldId="264"/>
            <ac:picMk id="5" creationId="{81E841FE-BCDE-4381-BE3E-BFC880809790}"/>
          </ac:picMkLst>
        </pc:picChg>
        <pc:picChg chg="add mod">
          <ac:chgData name="Brian Butler" userId="a578290e-501f-42ab-80c8-b1f9881e3dbe" providerId="ADAL" clId="{64A9E5E8-3E8F-457B-8CC1-066B146AD6C9}" dt="2023-11-30T17:52:08.348" v="65" actId="1076"/>
          <ac:picMkLst>
            <pc:docMk/>
            <pc:sldMk cId="1291173451" sldId="264"/>
            <ac:picMk id="7" creationId="{2760923F-B865-49AF-8035-5033B55C1443}"/>
          </ac:picMkLst>
        </pc:picChg>
      </pc:sldChg>
      <pc:sldChg chg="del">
        <pc:chgData name="Brian Butler" userId="a578290e-501f-42ab-80c8-b1f9881e3dbe" providerId="ADAL" clId="{64A9E5E8-3E8F-457B-8CC1-066B146AD6C9}" dt="2023-11-30T17:24:40.849" v="42" actId="2696"/>
        <pc:sldMkLst>
          <pc:docMk/>
          <pc:sldMk cId="1896183459" sldId="278"/>
        </pc:sldMkLst>
      </pc:sldChg>
      <pc:sldChg chg="del">
        <pc:chgData name="Brian Butler" userId="a578290e-501f-42ab-80c8-b1f9881e3dbe" providerId="ADAL" clId="{64A9E5E8-3E8F-457B-8CC1-066B146AD6C9}" dt="2023-11-30T17:27:03.769" v="48" actId="47"/>
        <pc:sldMkLst>
          <pc:docMk/>
          <pc:sldMk cId="1537920237" sldId="304"/>
        </pc:sldMkLst>
      </pc:sldChg>
      <pc:sldChg chg="modSp mod">
        <pc:chgData name="Brian Butler" userId="a578290e-501f-42ab-80c8-b1f9881e3dbe" providerId="ADAL" clId="{64A9E5E8-3E8F-457B-8CC1-066B146AD6C9}" dt="2023-11-30T18:02:21.210" v="286" actId="1076"/>
        <pc:sldMkLst>
          <pc:docMk/>
          <pc:sldMk cId="0" sldId="329"/>
        </pc:sldMkLst>
        <pc:spChg chg="mod">
          <ac:chgData name="Brian Butler" userId="a578290e-501f-42ab-80c8-b1f9881e3dbe" providerId="ADAL" clId="{64A9E5E8-3E8F-457B-8CC1-066B146AD6C9}" dt="2023-11-30T18:02:21.210" v="286" actId="1076"/>
          <ac:spMkLst>
            <pc:docMk/>
            <pc:sldMk cId="0" sldId="329"/>
            <ac:spMk id="7170" creationId="{E9821A5D-9043-4A64-B1F4-3FE3907ABA42}"/>
          </ac:spMkLst>
        </pc:spChg>
        <pc:picChg chg="mod">
          <ac:chgData name="Brian Butler" userId="a578290e-501f-42ab-80c8-b1f9881e3dbe" providerId="ADAL" clId="{64A9E5E8-3E8F-457B-8CC1-066B146AD6C9}" dt="2023-11-30T18:02:12.263" v="284" actId="1076"/>
          <ac:picMkLst>
            <pc:docMk/>
            <pc:sldMk cId="0" sldId="329"/>
            <ac:picMk id="7171" creationId="{6798669A-4050-4182-95B5-5DAEBDC3EF92}"/>
          </ac:picMkLst>
        </pc:picChg>
      </pc:sldChg>
      <pc:sldChg chg="modSp mod">
        <pc:chgData name="Brian Butler" userId="a578290e-501f-42ab-80c8-b1f9881e3dbe" providerId="ADAL" clId="{64A9E5E8-3E8F-457B-8CC1-066B146AD6C9}" dt="2023-11-30T18:03:18.883" v="296" actId="1076"/>
        <pc:sldMkLst>
          <pc:docMk/>
          <pc:sldMk cId="3014241292" sldId="334"/>
        </pc:sldMkLst>
        <pc:spChg chg="mod">
          <ac:chgData name="Brian Butler" userId="a578290e-501f-42ab-80c8-b1f9881e3dbe" providerId="ADAL" clId="{64A9E5E8-3E8F-457B-8CC1-066B146AD6C9}" dt="2023-11-30T18:03:18.883" v="296" actId="1076"/>
          <ac:spMkLst>
            <pc:docMk/>
            <pc:sldMk cId="3014241292" sldId="334"/>
            <ac:spMk id="10242" creationId="{1804E3F2-DA5C-40E6-A212-BBC10221B789}"/>
          </ac:spMkLst>
        </pc:spChg>
        <pc:picChg chg="mod">
          <ac:chgData name="Brian Butler" userId="a578290e-501f-42ab-80c8-b1f9881e3dbe" providerId="ADAL" clId="{64A9E5E8-3E8F-457B-8CC1-066B146AD6C9}" dt="2023-11-30T18:03:01.646" v="293" actId="1076"/>
          <ac:picMkLst>
            <pc:docMk/>
            <pc:sldMk cId="3014241292" sldId="334"/>
            <ac:picMk id="10243" creationId="{0D7D050D-907B-4938-9A0D-C3CB3F381BF9}"/>
          </ac:picMkLst>
        </pc:picChg>
      </pc:sldChg>
      <pc:sldChg chg="modSp mod">
        <pc:chgData name="Brian Butler" userId="a578290e-501f-42ab-80c8-b1f9881e3dbe" providerId="ADAL" clId="{64A9E5E8-3E8F-457B-8CC1-066B146AD6C9}" dt="2023-11-30T18:03:45.140" v="302" actId="1076"/>
        <pc:sldMkLst>
          <pc:docMk/>
          <pc:sldMk cId="647645807" sldId="335"/>
        </pc:sldMkLst>
        <pc:spChg chg="mod">
          <ac:chgData name="Brian Butler" userId="a578290e-501f-42ab-80c8-b1f9881e3dbe" providerId="ADAL" clId="{64A9E5E8-3E8F-457B-8CC1-066B146AD6C9}" dt="2023-11-30T18:03:38.302" v="300" actId="1076"/>
          <ac:spMkLst>
            <pc:docMk/>
            <pc:sldMk cId="647645807" sldId="335"/>
            <ac:spMk id="4" creationId="{FAD521F1-3677-41C1-B00B-F64CA2E66812}"/>
          </ac:spMkLst>
        </pc:spChg>
        <pc:spChg chg="mod">
          <ac:chgData name="Brian Butler" userId="a578290e-501f-42ab-80c8-b1f9881e3dbe" providerId="ADAL" clId="{64A9E5E8-3E8F-457B-8CC1-066B146AD6C9}" dt="2023-11-30T18:03:45.140" v="302" actId="1076"/>
          <ac:spMkLst>
            <pc:docMk/>
            <pc:sldMk cId="647645807" sldId="335"/>
            <ac:spMk id="11266" creationId="{A2A87467-5194-4928-B8A1-ACDC99CF38AB}"/>
          </ac:spMkLst>
        </pc:spChg>
      </pc:sldChg>
      <pc:sldChg chg="modSp mod">
        <pc:chgData name="Brian Butler" userId="a578290e-501f-42ab-80c8-b1f9881e3dbe" providerId="ADAL" clId="{64A9E5E8-3E8F-457B-8CC1-066B146AD6C9}" dt="2023-11-30T18:02:48.315" v="291" actId="1076"/>
        <pc:sldMkLst>
          <pc:docMk/>
          <pc:sldMk cId="0" sldId="336"/>
        </pc:sldMkLst>
        <pc:spChg chg="mod">
          <ac:chgData name="Brian Butler" userId="a578290e-501f-42ab-80c8-b1f9881e3dbe" providerId="ADAL" clId="{64A9E5E8-3E8F-457B-8CC1-066B146AD6C9}" dt="2023-11-30T18:02:48.315" v="291" actId="1076"/>
          <ac:spMkLst>
            <pc:docMk/>
            <pc:sldMk cId="0" sldId="336"/>
            <ac:spMk id="9218" creationId="{E105D03E-AA8B-43EC-9AB3-826CBA0B748E}"/>
          </ac:spMkLst>
        </pc:spChg>
      </pc:sldChg>
      <pc:sldChg chg="modSp mod">
        <pc:chgData name="Brian Butler" userId="a578290e-501f-42ab-80c8-b1f9881e3dbe" providerId="ADAL" clId="{64A9E5E8-3E8F-457B-8CC1-066B146AD6C9}" dt="2023-11-30T18:02:35.038" v="289" actId="1076"/>
        <pc:sldMkLst>
          <pc:docMk/>
          <pc:sldMk cId="0" sldId="337"/>
        </pc:sldMkLst>
        <pc:spChg chg="mod">
          <ac:chgData name="Brian Butler" userId="a578290e-501f-42ab-80c8-b1f9881e3dbe" providerId="ADAL" clId="{64A9E5E8-3E8F-457B-8CC1-066B146AD6C9}" dt="2023-11-30T18:02:31.672" v="288" actId="1076"/>
          <ac:spMkLst>
            <pc:docMk/>
            <pc:sldMk cId="0" sldId="337"/>
            <ac:spMk id="8194" creationId="{9ED6DBAF-2669-4CA1-AA23-B17B7D3BE266}"/>
          </ac:spMkLst>
        </pc:spChg>
        <pc:picChg chg="mod">
          <ac:chgData name="Brian Butler" userId="a578290e-501f-42ab-80c8-b1f9881e3dbe" providerId="ADAL" clId="{64A9E5E8-3E8F-457B-8CC1-066B146AD6C9}" dt="2023-11-30T18:02:35.038" v="289" actId="1076"/>
          <ac:picMkLst>
            <pc:docMk/>
            <pc:sldMk cId="0" sldId="337"/>
            <ac:picMk id="8195" creationId="{B3AE0D3C-7F78-4232-8595-767F67C84C40}"/>
          </ac:picMkLst>
        </pc:picChg>
      </pc:sldChg>
      <pc:sldChg chg="modSp mod">
        <pc:chgData name="Brian Butler" userId="a578290e-501f-42ab-80c8-b1f9881e3dbe" providerId="ADAL" clId="{64A9E5E8-3E8F-457B-8CC1-066B146AD6C9}" dt="2023-11-23T18:37:12.314" v="32" actId="20577"/>
        <pc:sldMkLst>
          <pc:docMk/>
          <pc:sldMk cId="3902944702" sldId="349"/>
        </pc:sldMkLst>
        <pc:spChg chg="mod">
          <ac:chgData name="Brian Butler" userId="a578290e-501f-42ab-80c8-b1f9881e3dbe" providerId="ADAL" clId="{64A9E5E8-3E8F-457B-8CC1-066B146AD6C9}" dt="2023-11-23T18:37:12.314" v="32" actId="20577"/>
          <ac:spMkLst>
            <pc:docMk/>
            <pc:sldMk cId="3902944702" sldId="349"/>
            <ac:spMk id="2" creationId="{72B1ED22-4E61-4338-98AB-75164E0D3ED1}"/>
          </ac:spMkLst>
        </pc:spChg>
      </pc:sldChg>
      <pc:sldChg chg="addSp delSp modSp mod">
        <pc:chgData name="Brian Butler" userId="a578290e-501f-42ab-80c8-b1f9881e3dbe" providerId="ADAL" clId="{64A9E5E8-3E8F-457B-8CC1-066B146AD6C9}" dt="2023-12-01T09:33:04.122" v="557" actId="1076"/>
        <pc:sldMkLst>
          <pc:docMk/>
          <pc:sldMk cId="2138520525" sldId="356"/>
        </pc:sldMkLst>
        <pc:spChg chg="add del mod ord">
          <ac:chgData name="Brian Butler" userId="a578290e-501f-42ab-80c8-b1f9881e3dbe" providerId="ADAL" clId="{64A9E5E8-3E8F-457B-8CC1-066B146AD6C9}" dt="2023-12-01T09:28:27.068" v="416" actId="21"/>
          <ac:spMkLst>
            <pc:docMk/>
            <pc:sldMk cId="2138520525" sldId="356"/>
            <ac:spMk id="3" creationId="{B4D20449-E632-4F15-99A3-C94614087E6E}"/>
          </ac:spMkLst>
        </pc:spChg>
        <pc:spChg chg="add mod ord">
          <ac:chgData name="Brian Butler" userId="a578290e-501f-42ab-80c8-b1f9881e3dbe" providerId="ADAL" clId="{64A9E5E8-3E8F-457B-8CC1-066B146AD6C9}" dt="2023-12-01T09:32:43.542" v="554" actId="1076"/>
          <ac:spMkLst>
            <pc:docMk/>
            <pc:sldMk cId="2138520525" sldId="356"/>
            <ac:spMk id="5" creationId="{226D447A-19CF-4856-AE8D-50EDD9E18987}"/>
          </ac:spMkLst>
        </pc:spChg>
        <pc:spChg chg="add mod ord">
          <ac:chgData name="Brian Butler" userId="a578290e-501f-42ab-80c8-b1f9881e3dbe" providerId="ADAL" clId="{64A9E5E8-3E8F-457B-8CC1-066B146AD6C9}" dt="2023-12-01T09:32:57.120" v="556" actId="1076"/>
          <ac:spMkLst>
            <pc:docMk/>
            <pc:sldMk cId="2138520525" sldId="356"/>
            <ac:spMk id="6" creationId="{577EB24B-0F79-4FC1-9DEA-405A63DDF2A2}"/>
          </ac:spMkLst>
        </pc:spChg>
        <pc:spChg chg="add mod ord">
          <ac:chgData name="Brian Butler" userId="a578290e-501f-42ab-80c8-b1f9881e3dbe" providerId="ADAL" clId="{64A9E5E8-3E8F-457B-8CC1-066B146AD6C9}" dt="2023-12-01T09:33:04.122" v="557" actId="1076"/>
          <ac:spMkLst>
            <pc:docMk/>
            <pc:sldMk cId="2138520525" sldId="356"/>
            <ac:spMk id="12" creationId="{0900D7B1-3947-49EA-8520-7690A850139C}"/>
          </ac:spMkLst>
        </pc:spChg>
        <pc:spChg chg="add mod ord">
          <ac:chgData name="Brian Butler" userId="a578290e-501f-42ab-80c8-b1f9881e3dbe" providerId="ADAL" clId="{64A9E5E8-3E8F-457B-8CC1-066B146AD6C9}" dt="2023-12-01T09:32:37.807" v="553" actId="1076"/>
          <ac:spMkLst>
            <pc:docMk/>
            <pc:sldMk cId="2138520525" sldId="356"/>
            <ac:spMk id="13" creationId="{D4E5CE77-B2B7-47B3-8A1F-4BF22493AA7B}"/>
          </ac:spMkLst>
        </pc:spChg>
        <pc:spChg chg="add mod ord">
          <ac:chgData name="Brian Butler" userId="a578290e-501f-42ab-80c8-b1f9881e3dbe" providerId="ADAL" clId="{64A9E5E8-3E8F-457B-8CC1-066B146AD6C9}" dt="2023-12-01T09:32:52.426" v="555" actId="1076"/>
          <ac:spMkLst>
            <pc:docMk/>
            <pc:sldMk cId="2138520525" sldId="356"/>
            <ac:spMk id="14" creationId="{46AB7B12-3650-42ED-A369-BAB6B517CE10}"/>
          </ac:spMkLst>
        </pc:spChg>
        <pc:picChg chg="add mod">
          <ac:chgData name="Brian Butler" userId="a578290e-501f-42ab-80c8-b1f9881e3dbe" providerId="ADAL" clId="{64A9E5E8-3E8F-457B-8CC1-066B146AD6C9}" dt="2023-12-01T09:32:30.790" v="552" actId="1076"/>
          <ac:picMkLst>
            <pc:docMk/>
            <pc:sldMk cId="2138520525" sldId="356"/>
            <ac:picMk id="4" creationId="{3CE56941-F497-4018-957A-3EEC8747FB87}"/>
          </ac:picMkLst>
        </pc:picChg>
      </pc:sldChg>
      <pc:sldChg chg="addSp modSp mod">
        <pc:chgData name="Brian Butler" userId="a578290e-501f-42ab-80c8-b1f9881e3dbe" providerId="ADAL" clId="{64A9E5E8-3E8F-457B-8CC1-066B146AD6C9}" dt="2023-11-30T17:49:34.564" v="52" actId="1076"/>
        <pc:sldMkLst>
          <pc:docMk/>
          <pc:sldMk cId="3168274680" sldId="363"/>
        </pc:sldMkLst>
        <pc:picChg chg="add mod">
          <ac:chgData name="Brian Butler" userId="a578290e-501f-42ab-80c8-b1f9881e3dbe" providerId="ADAL" clId="{64A9E5E8-3E8F-457B-8CC1-066B146AD6C9}" dt="2023-11-30T17:49:34.564" v="52" actId="1076"/>
          <ac:picMkLst>
            <pc:docMk/>
            <pc:sldMk cId="3168274680" sldId="363"/>
            <ac:picMk id="5" creationId="{41401162-87B3-4851-B35B-5CDD89FC66B5}"/>
          </ac:picMkLst>
        </pc:picChg>
      </pc:sldChg>
      <pc:sldChg chg="modSp mod">
        <pc:chgData name="Brian Butler" userId="a578290e-501f-42ab-80c8-b1f9881e3dbe" providerId="ADAL" clId="{64A9E5E8-3E8F-457B-8CC1-066B146AD6C9}" dt="2023-11-30T17:25:28.293" v="43" actId="27636"/>
        <pc:sldMkLst>
          <pc:docMk/>
          <pc:sldMk cId="3329378155" sldId="415"/>
        </pc:sldMkLst>
        <pc:spChg chg="mod">
          <ac:chgData name="Brian Butler" userId="a578290e-501f-42ab-80c8-b1f9881e3dbe" providerId="ADAL" clId="{64A9E5E8-3E8F-457B-8CC1-066B146AD6C9}" dt="2023-11-30T17:25:28.293" v="43" actId="27636"/>
          <ac:spMkLst>
            <pc:docMk/>
            <pc:sldMk cId="3329378155" sldId="415"/>
            <ac:spMk id="3" creationId="{D1EFDBA6-1311-4FB7-8D14-558078AE5827}"/>
          </ac:spMkLst>
        </pc:spChg>
      </pc:sldChg>
      <pc:sldChg chg="modSp mod">
        <pc:chgData name="Brian Butler" userId="a578290e-501f-42ab-80c8-b1f9881e3dbe" providerId="ADAL" clId="{64A9E5E8-3E8F-457B-8CC1-066B146AD6C9}" dt="2023-11-30T17:25:28.334" v="45" actId="27636"/>
        <pc:sldMkLst>
          <pc:docMk/>
          <pc:sldMk cId="1107569358" sldId="434"/>
        </pc:sldMkLst>
        <pc:spChg chg="mod">
          <ac:chgData name="Brian Butler" userId="a578290e-501f-42ab-80c8-b1f9881e3dbe" providerId="ADAL" clId="{64A9E5E8-3E8F-457B-8CC1-066B146AD6C9}" dt="2023-11-30T17:25:28.334" v="45" actId="27636"/>
          <ac:spMkLst>
            <pc:docMk/>
            <pc:sldMk cId="1107569358" sldId="434"/>
            <ac:spMk id="2" creationId="{DE921DA8-06C7-4F6B-88FB-76A9161232C9}"/>
          </ac:spMkLst>
        </pc:spChg>
      </pc:sldChg>
      <pc:sldChg chg="modSp mod">
        <pc:chgData name="Brian Butler" userId="a578290e-501f-42ab-80c8-b1f9881e3dbe" providerId="ADAL" clId="{64A9E5E8-3E8F-457B-8CC1-066B146AD6C9}" dt="2023-11-30T17:25:28.314" v="44" actId="27636"/>
        <pc:sldMkLst>
          <pc:docMk/>
          <pc:sldMk cId="601619180" sldId="443"/>
        </pc:sldMkLst>
        <pc:spChg chg="mod">
          <ac:chgData name="Brian Butler" userId="a578290e-501f-42ab-80c8-b1f9881e3dbe" providerId="ADAL" clId="{64A9E5E8-3E8F-457B-8CC1-066B146AD6C9}" dt="2023-11-30T17:25:28.314" v="44" actId="27636"/>
          <ac:spMkLst>
            <pc:docMk/>
            <pc:sldMk cId="601619180" sldId="443"/>
            <ac:spMk id="7" creationId="{96F71935-96F5-4528-B610-470D432010D5}"/>
          </ac:spMkLst>
        </pc:spChg>
      </pc:sldChg>
      <pc:sldChg chg="del">
        <pc:chgData name="Brian Butler" userId="a578290e-501f-42ab-80c8-b1f9881e3dbe" providerId="ADAL" clId="{64A9E5E8-3E8F-457B-8CC1-066B146AD6C9}" dt="2023-11-30T17:25:32.442" v="46" actId="2696"/>
        <pc:sldMkLst>
          <pc:docMk/>
          <pc:sldMk cId="1205142521" sldId="825"/>
        </pc:sldMkLst>
      </pc:sldChg>
      <pc:sldChg chg="del">
        <pc:chgData name="Brian Butler" userId="a578290e-501f-42ab-80c8-b1f9881e3dbe" providerId="ADAL" clId="{64A9E5E8-3E8F-457B-8CC1-066B146AD6C9}" dt="2023-11-30T17:25:42.281" v="47" actId="2696"/>
        <pc:sldMkLst>
          <pc:docMk/>
          <pc:sldMk cId="2050309172" sldId="826"/>
        </pc:sldMkLst>
      </pc:sldChg>
      <pc:sldChg chg="del">
        <pc:chgData name="Brian Butler" userId="a578290e-501f-42ab-80c8-b1f9881e3dbe" providerId="ADAL" clId="{64A9E5E8-3E8F-457B-8CC1-066B146AD6C9}" dt="2023-11-30T17:27:04.257" v="49" actId="47"/>
        <pc:sldMkLst>
          <pc:docMk/>
          <pc:sldMk cId="2900410337" sldId="827"/>
        </pc:sldMkLst>
      </pc:sldChg>
      <pc:sldChg chg="modSp mod">
        <pc:chgData name="Brian Butler" userId="a578290e-501f-42ab-80c8-b1f9881e3dbe" providerId="ADAL" clId="{64A9E5E8-3E8F-457B-8CC1-066B146AD6C9}" dt="2023-11-30T17:55:59.408" v="274" actId="20577"/>
        <pc:sldMkLst>
          <pc:docMk/>
          <pc:sldMk cId="2781441743" sldId="828"/>
        </pc:sldMkLst>
        <pc:spChg chg="mod">
          <ac:chgData name="Brian Butler" userId="a578290e-501f-42ab-80c8-b1f9881e3dbe" providerId="ADAL" clId="{64A9E5E8-3E8F-457B-8CC1-066B146AD6C9}" dt="2023-11-30T17:55:59.408" v="274" actId="20577"/>
          <ac:spMkLst>
            <pc:docMk/>
            <pc:sldMk cId="2781441743" sldId="828"/>
            <ac:spMk id="3" creationId="{E21BACDB-8BB0-301D-65F7-2A07BE07B3EB}"/>
          </ac:spMkLst>
        </pc:spChg>
        <pc:spChg chg="mod">
          <ac:chgData name="Brian Butler" userId="a578290e-501f-42ab-80c8-b1f9881e3dbe" providerId="ADAL" clId="{64A9E5E8-3E8F-457B-8CC1-066B146AD6C9}" dt="2023-11-30T17:54:06.920" v="159" actId="14100"/>
          <ac:spMkLst>
            <pc:docMk/>
            <pc:sldMk cId="2781441743" sldId="828"/>
            <ac:spMk id="8" creationId="{3E91D45A-EA80-4505-B028-31319FC2C7D1}"/>
          </ac:spMkLst>
        </pc:spChg>
      </pc:sldChg>
      <pc:sldChg chg="modSp mod">
        <pc:chgData name="Brian Butler" userId="a578290e-501f-42ab-80c8-b1f9881e3dbe" providerId="ADAL" clId="{64A9E5E8-3E8F-457B-8CC1-066B146AD6C9}" dt="2023-11-30T17:56:39.280" v="282" actId="6549"/>
        <pc:sldMkLst>
          <pc:docMk/>
          <pc:sldMk cId="3992601910" sldId="830"/>
        </pc:sldMkLst>
        <pc:spChg chg="mod">
          <ac:chgData name="Brian Butler" userId="a578290e-501f-42ab-80c8-b1f9881e3dbe" providerId="ADAL" clId="{64A9E5E8-3E8F-457B-8CC1-066B146AD6C9}" dt="2023-11-30T17:56:39.280" v="282" actId="6549"/>
          <ac:spMkLst>
            <pc:docMk/>
            <pc:sldMk cId="3992601910" sldId="830"/>
            <ac:spMk id="3" creationId="{5E9A0AF5-0C99-B2DA-467B-51D54076FCBE}"/>
          </ac:spMkLst>
        </pc:spChg>
        <pc:spChg chg="mod">
          <ac:chgData name="Brian Butler" userId="a578290e-501f-42ab-80c8-b1f9881e3dbe" providerId="ADAL" clId="{64A9E5E8-3E8F-457B-8CC1-066B146AD6C9}" dt="2023-11-30T17:56:11.019" v="276" actId="14100"/>
          <ac:spMkLst>
            <pc:docMk/>
            <pc:sldMk cId="3992601910" sldId="830"/>
            <ac:spMk id="8" creationId="{3E91D45A-EA80-4505-B028-31319FC2C7D1}"/>
          </ac:spMkLst>
        </pc:spChg>
      </pc:sldChg>
      <pc:sldChg chg="modSp mod">
        <pc:chgData name="Brian Butler" userId="a578290e-501f-42ab-80c8-b1f9881e3dbe" providerId="ADAL" clId="{64A9E5E8-3E8F-457B-8CC1-066B146AD6C9}" dt="2023-11-30T17:53:44.578" v="158" actId="20577"/>
        <pc:sldMkLst>
          <pc:docMk/>
          <pc:sldMk cId="594662566" sldId="831"/>
        </pc:sldMkLst>
        <pc:spChg chg="mod">
          <ac:chgData name="Brian Butler" userId="a578290e-501f-42ab-80c8-b1f9881e3dbe" providerId="ADAL" clId="{64A9E5E8-3E8F-457B-8CC1-066B146AD6C9}" dt="2023-11-30T17:53:44.578" v="158" actId="20577"/>
          <ac:spMkLst>
            <pc:docMk/>
            <pc:sldMk cId="594662566" sldId="831"/>
            <ac:spMk id="4" creationId="{5767ACB5-176F-A641-3415-8420E9FC3FEE}"/>
          </ac:spMkLst>
        </pc:spChg>
      </pc:sldChg>
      <pc:sldChg chg="modSp mod">
        <pc:chgData name="Brian Butler" userId="a578290e-501f-42ab-80c8-b1f9881e3dbe" providerId="ADAL" clId="{64A9E5E8-3E8F-457B-8CC1-066B146AD6C9}" dt="2023-11-30T18:04:41.548" v="307" actId="14100"/>
        <pc:sldMkLst>
          <pc:docMk/>
          <pc:sldMk cId="2240641714" sldId="837"/>
        </pc:sldMkLst>
        <pc:spChg chg="mod">
          <ac:chgData name="Brian Butler" userId="a578290e-501f-42ab-80c8-b1f9881e3dbe" providerId="ADAL" clId="{64A9E5E8-3E8F-457B-8CC1-066B146AD6C9}" dt="2023-11-30T18:04:21.025" v="304" actId="207"/>
          <ac:spMkLst>
            <pc:docMk/>
            <pc:sldMk cId="2240641714" sldId="837"/>
            <ac:spMk id="4" creationId="{8486E2FB-79A4-44B4-9179-A33C5AC011AD}"/>
          </ac:spMkLst>
        </pc:spChg>
        <pc:spChg chg="mod">
          <ac:chgData name="Brian Butler" userId="a578290e-501f-42ab-80c8-b1f9881e3dbe" providerId="ADAL" clId="{64A9E5E8-3E8F-457B-8CC1-066B146AD6C9}" dt="2023-11-30T18:04:41.548" v="307" actId="14100"/>
          <ac:spMkLst>
            <pc:docMk/>
            <pc:sldMk cId="2240641714" sldId="837"/>
            <ac:spMk id="8" creationId="{8F81D968-665B-43FD-221C-17D13F658E22}"/>
          </ac:spMkLst>
        </pc:spChg>
      </pc:sldChg>
      <pc:sldChg chg="modSp mod">
        <pc:chgData name="Brian Butler" userId="a578290e-501f-42ab-80c8-b1f9881e3dbe" providerId="ADAL" clId="{64A9E5E8-3E8F-457B-8CC1-066B146AD6C9}" dt="2023-11-30T18:05:11.061" v="310" actId="14100"/>
        <pc:sldMkLst>
          <pc:docMk/>
          <pc:sldMk cId="1896183459" sldId="838"/>
        </pc:sldMkLst>
        <pc:spChg chg="mod">
          <ac:chgData name="Brian Butler" userId="a578290e-501f-42ab-80c8-b1f9881e3dbe" providerId="ADAL" clId="{64A9E5E8-3E8F-457B-8CC1-066B146AD6C9}" dt="2023-11-30T18:04:58.643" v="309" actId="207"/>
          <ac:spMkLst>
            <pc:docMk/>
            <pc:sldMk cId="1896183459" sldId="838"/>
            <ac:spMk id="4" creationId="{8486E2FB-79A4-44B4-9179-A33C5AC011AD}"/>
          </ac:spMkLst>
        </pc:spChg>
        <pc:spChg chg="mod">
          <ac:chgData name="Brian Butler" userId="a578290e-501f-42ab-80c8-b1f9881e3dbe" providerId="ADAL" clId="{64A9E5E8-3E8F-457B-8CC1-066B146AD6C9}" dt="2023-11-30T18:05:11.061" v="310" actId="14100"/>
          <ac:spMkLst>
            <pc:docMk/>
            <pc:sldMk cId="1896183459" sldId="838"/>
            <ac:spMk id="12" creationId="{C5D5624A-4148-A227-1CDB-82B8F7696391}"/>
          </ac:spMkLst>
        </pc:spChg>
      </pc:sldChg>
    </pc:docChg>
  </pc:docChgLst>
  <pc:docChgLst>
    <pc:chgData name="Brian Butler" userId="a578290e-501f-42ab-80c8-b1f9881e3dbe" providerId="ADAL" clId="{23EA3E58-95B9-4444-AA15-51E305DBDEFC}"/>
    <pc:docChg chg="undo custSel delSld modSld sldOrd">
      <pc:chgData name="Brian Butler" userId="a578290e-501f-42ab-80c8-b1f9881e3dbe" providerId="ADAL" clId="{23EA3E58-95B9-4444-AA15-51E305DBDEFC}" dt="2024-09-20T14:37:31.389" v="4759" actId="1076"/>
      <pc:docMkLst>
        <pc:docMk/>
      </pc:docMkLst>
      <pc:sldChg chg="modSp mod">
        <pc:chgData name="Brian Butler" userId="a578290e-501f-42ab-80c8-b1f9881e3dbe" providerId="ADAL" clId="{23EA3E58-95B9-4444-AA15-51E305DBDEFC}" dt="2024-09-20T08:10:41.713" v="1754" actId="1076"/>
        <pc:sldMkLst>
          <pc:docMk/>
          <pc:sldMk cId="3669260653" sldId="259"/>
        </pc:sldMkLst>
        <pc:spChg chg="mod">
          <ac:chgData name="Brian Butler" userId="a578290e-501f-42ab-80c8-b1f9881e3dbe" providerId="ADAL" clId="{23EA3E58-95B9-4444-AA15-51E305DBDEFC}" dt="2024-09-20T08:10:41.713" v="1754" actId="1076"/>
          <ac:spMkLst>
            <pc:docMk/>
            <pc:sldMk cId="3669260653" sldId="259"/>
            <ac:spMk id="7" creationId="{4111664A-1BBB-4A53-BC0B-3698E83437BC}"/>
          </ac:spMkLst>
        </pc:spChg>
      </pc:sldChg>
      <pc:sldChg chg="addSp delSp modSp mod addCm delCm">
        <pc:chgData name="Brian Butler" userId="a578290e-501f-42ab-80c8-b1f9881e3dbe" providerId="ADAL" clId="{23EA3E58-95B9-4444-AA15-51E305DBDEFC}" dt="2024-09-20T09:05:00.758" v="2657" actId="14100"/>
        <pc:sldMkLst>
          <pc:docMk/>
          <pc:sldMk cId="1319332923" sldId="860"/>
        </pc:sldMkLst>
        <pc:spChg chg="add del mod">
          <ac:chgData name="Brian Butler" userId="a578290e-501f-42ab-80c8-b1f9881e3dbe" providerId="ADAL" clId="{23EA3E58-95B9-4444-AA15-51E305DBDEFC}" dt="2024-09-19T16:05:52.523" v="1062" actId="21"/>
          <ac:spMkLst>
            <pc:docMk/>
            <pc:sldMk cId="1319332923" sldId="860"/>
            <ac:spMk id="3" creationId="{17DC5CAC-AF26-46A9-971F-40D69B5BA502}"/>
          </ac:spMkLst>
        </pc:spChg>
        <pc:spChg chg="add mod">
          <ac:chgData name="Brian Butler" userId="a578290e-501f-42ab-80c8-b1f9881e3dbe" providerId="ADAL" clId="{23EA3E58-95B9-4444-AA15-51E305DBDEFC}" dt="2024-09-20T09:04:48.656" v="2654" actId="14100"/>
          <ac:spMkLst>
            <pc:docMk/>
            <pc:sldMk cId="1319332923" sldId="860"/>
            <ac:spMk id="7" creationId="{983F746D-2487-4245-8F43-5DD18DAF1414}"/>
          </ac:spMkLst>
        </pc:spChg>
        <pc:spChg chg="add mod">
          <ac:chgData name="Brian Butler" userId="a578290e-501f-42ab-80c8-b1f9881e3dbe" providerId="ADAL" clId="{23EA3E58-95B9-4444-AA15-51E305DBDEFC}" dt="2024-09-20T08:59:56.427" v="2340" actId="948"/>
          <ac:spMkLst>
            <pc:docMk/>
            <pc:sldMk cId="1319332923" sldId="860"/>
            <ac:spMk id="8" creationId="{430DF98C-5007-4969-964A-50264F70B3CD}"/>
          </ac:spMkLst>
        </pc:spChg>
        <pc:spChg chg="mod">
          <ac:chgData name="Brian Butler" userId="a578290e-501f-42ab-80c8-b1f9881e3dbe" providerId="ADAL" clId="{23EA3E58-95B9-4444-AA15-51E305DBDEFC}" dt="2024-09-19T16:01:01.062" v="1058" actId="20577"/>
          <ac:spMkLst>
            <pc:docMk/>
            <pc:sldMk cId="1319332923" sldId="860"/>
            <ac:spMk id="10" creationId="{02EDEC55-D70A-2B55-3C27-43696A0F2B44}"/>
          </ac:spMkLst>
        </pc:spChg>
        <pc:spChg chg="del mod">
          <ac:chgData name="Brian Butler" userId="a578290e-501f-42ab-80c8-b1f9881e3dbe" providerId="ADAL" clId="{23EA3E58-95B9-4444-AA15-51E305DBDEFC}" dt="2024-09-19T16:01:06.467" v="1059" actId="21"/>
          <ac:spMkLst>
            <pc:docMk/>
            <pc:sldMk cId="1319332923" sldId="860"/>
            <ac:spMk id="11" creationId="{10D82FE6-77A9-2E27-2D19-20BEA0DE28E6}"/>
          </ac:spMkLst>
        </pc:spChg>
        <pc:spChg chg="add mod">
          <ac:chgData name="Brian Butler" userId="a578290e-501f-42ab-80c8-b1f9881e3dbe" providerId="ADAL" clId="{23EA3E58-95B9-4444-AA15-51E305DBDEFC}" dt="2024-09-20T09:04:22.461" v="2651" actId="14100"/>
          <ac:spMkLst>
            <pc:docMk/>
            <pc:sldMk cId="1319332923" sldId="860"/>
            <ac:spMk id="12" creationId="{3C00D5A5-6A4A-40BD-84BB-09A394388E74}"/>
          </ac:spMkLst>
        </pc:spChg>
        <pc:spChg chg="add mod">
          <ac:chgData name="Brian Butler" userId="a578290e-501f-42ab-80c8-b1f9881e3dbe" providerId="ADAL" clId="{23EA3E58-95B9-4444-AA15-51E305DBDEFC}" dt="2024-09-20T09:04:18.505" v="2650" actId="14100"/>
          <ac:spMkLst>
            <pc:docMk/>
            <pc:sldMk cId="1319332923" sldId="860"/>
            <ac:spMk id="13" creationId="{BBF9A4B1-ADC6-473A-BD12-073A70080BEE}"/>
          </ac:spMkLst>
        </pc:spChg>
        <pc:spChg chg="add del mod">
          <ac:chgData name="Brian Butler" userId="a578290e-501f-42ab-80c8-b1f9881e3dbe" providerId="ADAL" clId="{23EA3E58-95B9-4444-AA15-51E305DBDEFC}" dt="2024-09-20T08:53:10.590" v="1804" actId="21"/>
          <ac:spMkLst>
            <pc:docMk/>
            <pc:sldMk cId="1319332923" sldId="860"/>
            <ac:spMk id="14" creationId="{AF1067F7-A5C3-4CF2-BFC2-453D30B785C6}"/>
          </ac:spMkLst>
        </pc:spChg>
        <pc:picChg chg="add mod">
          <ac:chgData name="Brian Butler" userId="a578290e-501f-42ab-80c8-b1f9881e3dbe" providerId="ADAL" clId="{23EA3E58-95B9-4444-AA15-51E305DBDEFC}" dt="2024-09-20T09:05:00.758" v="2657" actId="14100"/>
          <ac:picMkLst>
            <pc:docMk/>
            <pc:sldMk cId="1319332923" sldId="860"/>
            <ac:picMk id="4098" creationId="{7727271B-96C7-4086-89EA-49C8C344552F}"/>
          </ac:picMkLst>
        </pc:picChg>
        <pc:picChg chg="add mod">
          <ac:chgData name="Brian Butler" userId="a578290e-501f-42ab-80c8-b1f9881e3dbe" providerId="ADAL" clId="{23EA3E58-95B9-4444-AA15-51E305DBDEFC}" dt="2024-09-19T16:14:29.300" v="1410" actId="1076"/>
          <ac:picMkLst>
            <pc:docMk/>
            <pc:sldMk cId="1319332923" sldId="860"/>
            <ac:picMk id="4100" creationId="{3710AE3C-6F34-49A1-8B7C-5712CE57DE4C}"/>
          </ac:picMkLst>
        </pc:picChg>
        <pc:picChg chg="add mod">
          <ac:chgData name="Brian Butler" userId="a578290e-501f-42ab-80c8-b1f9881e3dbe" providerId="ADAL" clId="{23EA3E58-95B9-4444-AA15-51E305DBDEFC}" dt="2024-09-19T16:14:35.272" v="1411" actId="1076"/>
          <ac:picMkLst>
            <pc:docMk/>
            <pc:sldMk cId="1319332923" sldId="860"/>
            <ac:picMk id="4102" creationId="{F8F612E4-3E50-4F5D-98B5-8FE57F6EEE9A}"/>
          </ac:picMkLst>
        </pc:picChg>
        <pc:picChg chg="add mod">
          <ac:chgData name="Brian Butler" userId="a578290e-501f-42ab-80c8-b1f9881e3dbe" providerId="ADAL" clId="{23EA3E58-95B9-4444-AA15-51E305DBDEFC}" dt="2024-09-19T16:14:49.598" v="1413" actId="14100"/>
          <ac:picMkLst>
            <pc:docMk/>
            <pc:sldMk cId="1319332923" sldId="860"/>
            <ac:picMk id="4104" creationId="{552E2B3A-BEBA-4C16-B2C5-E2A2D6DE0ADE}"/>
          </ac:picMkLst>
        </pc:picChg>
        <pc:picChg chg="add del mod">
          <ac:chgData name="Brian Butler" userId="a578290e-501f-42ab-80c8-b1f9881e3dbe" providerId="ADAL" clId="{23EA3E58-95B9-4444-AA15-51E305DBDEFC}" dt="2024-09-20T08:53:13.207" v="1805" actId="478"/>
          <ac:picMkLst>
            <pc:docMk/>
            <pc:sldMk cId="1319332923" sldId="860"/>
            <ac:picMk id="4106" creationId="{AD85DD47-7D3F-4554-87BF-7C747D9A9B7B}"/>
          </ac:picMkLst>
        </pc:picChg>
      </pc:sldChg>
      <pc:sldChg chg="addSp modSp mod">
        <pc:chgData name="Brian Butler" userId="a578290e-501f-42ab-80c8-b1f9881e3dbe" providerId="ADAL" clId="{23EA3E58-95B9-4444-AA15-51E305DBDEFC}" dt="2024-09-20T10:07:09.222" v="4691" actId="20577"/>
        <pc:sldMkLst>
          <pc:docMk/>
          <pc:sldMk cId="2570353788" sldId="863"/>
        </pc:sldMkLst>
        <pc:spChg chg="mod">
          <ac:chgData name="Brian Butler" userId="a578290e-501f-42ab-80c8-b1f9881e3dbe" providerId="ADAL" clId="{23EA3E58-95B9-4444-AA15-51E305DBDEFC}" dt="2024-09-20T09:57:04.605" v="4488" actId="27636"/>
          <ac:spMkLst>
            <pc:docMk/>
            <pc:sldMk cId="2570353788" sldId="863"/>
            <ac:spMk id="2" creationId="{815EE090-9CD5-FD05-0B02-DAA6D9280FAA}"/>
          </ac:spMkLst>
        </pc:spChg>
        <pc:spChg chg="mod">
          <ac:chgData name="Brian Butler" userId="a578290e-501f-42ab-80c8-b1f9881e3dbe" providerId="ADAL" clId="{23EA3E58-95B9-4444-AA15-51E305DBDEFC}" dt="2024-09-20T10:07:09.222" v="4691" actId="20577"/>
          <ac:spMkLst>
            <pc:docMk/>
            <pc:sldMk cId="2570353788" sldId="863"/>
            <ac:spMk id="3" creationId="{7E0BCAFE-864E-9AD6-999B-EF239875543C}"/>
          </ac:spMkLst>
        </pc:spChg>
        <pc:picChg chg="add mod">
          <ac:chgData name="Brian Butler" userId="a578290e-501f-42ab-80c8-b1f9881e3dbe" providerId="ADAL" clId="{23EA3E58-95B9-4444-AA15-51E305DBDEFC}" dt="2024-09-20T09:55:37.610" v="4476" actId="1076"/>
          <ac:picMkLst>
            <pc:docMk/>
            <pc:sldMk cId="2570353788" sldId="863"/>
            <ac:picMk id="5122" creationId="{0AD98571-23D0-4EBA-857D-F4AEDA8E069E}"/>
          </ac:picMkLst>
        </pc:picChg>
      </pc:sldChg>
      <pc:sldChg chg="addSp modSp mod">
        <pc:chgData name="Brian Butler" userId="a578290e-501f-42ab-80c8-b1f9881e3dbe" providerId="ADAL" clId="{23EA3E58-95B9-4444-AA15-51E305DBDEFC}" dt="2024-09-20T10:06:40.324" v="4673" actId="14100"/>
        <pc:sldMkLst>
          <pc:docMk/>
          <pc:sldMk cId="4099295000" sldId="875"/>
        </pc:sldMkLst>
        <pc:spChg chg="mod">
          <ac:chgData name="Brian Butler" userId="a578290e-501f-42ab-80c8-b1f9881e3dbe" providerId="ADAL" clId="{23EA3E58-95B9-4444-AA15-51E305DBDEFC}" dt="2024-09-20T09:59:02.810" v="4506" actId="27636"/>
          <ac:spMkLst>
            <pc:docMk/>
            <pc:sldMk cId="4099295000" sldId="875"/>
            <ac:spMk id="2" creationId="{815EE090-9CD5-FD05-0B02-DAA6D9280FAA}"/>
          </ac:spMkLst>
        </pc:spChg>
        <pc:spChg chg="mod">
          <ac:chgData name="Brian Butler" userId="a578290e-501f-42ab-80c8-b1f9881e3dbe" providerId="ADAL" clId="{23EA3E58-95B9-4444-AA15-51E305DBDEFC}" dt="2024-09-20T10:06:40.324" v="4673" actId="14100"/>
          <ac:spMkLst>
            <pc:docMk/>
            <pc:sldMk cId="4099295000" sldId="875"/>
            <ac:spMk id="3" creationId="{7E0BCAFE-864E-9AD6-999B-EF239875543C}"/>
          </ac:spMkLst>
        </pc:spChg>
        <pc:picChg chg="add mod">
          <ac:chgData name="Brian Butler" userId="a578290e-501f-42ab-80c8-b1f9881e3dbe" providerId="ADAL" clId="{23EA3E58-95B9-4444-AA15-51E305DBDEFC}" dt="2024-09-20T09:57:50.090" v="4493" actId="14100"/>
          <ac:picMkLst>
            <pc:docMk/>
            <pc:sldMk cId="4099295000" sldId="875"/>
            <ac:picMk id="6146" creationId="{DE1766C9-1482-48A8-89A2-C5020E11EC1A}"/>
          </ac:picMkLst>
        </pc:picChg>
      </pc:sldChg>
      <pc:sldChg chg="addSp modSp mod">
        <pc:chgData name="Brian Butler" userId="a578290e-501f-42ab-80c8-b1f9881e3dbe" providerId="ADAL" clId="{23EA3E58-95B9-4444-AA15-51E305DBDEFC}" dt="2024-09-20T10:06:13.505" v="4645" actId="20577"/>
        <pc:sldMkLst>
          <pc:docMk/>
          <pc:sldMk cId="3024296183" sldId="876"/>
        </pc:sldMkLst>
        <pc:spChg chg="mod">
          <ac:chgData name="Brian Butler" userId="a578290e-501f-42ab-80c8-b1f9881e3dbe" providerId="ADAL" clId="{23EA3E58-95B9-4444-AA15-51E305DBDEFC}" dt="2024-09-20T10:02:19.164" v="4575" actId="27636"/>
          <ac:spMkLst>
            <pc:docMk/>
            <pc:sldMk cId="3024296183" sldId="876"/>
            <ac:spMk id="2" creationId="{815EE090-9CD5-FD05-0B02-DAA6D9280FAA}"/>
          </ac:spMkLst>
        </pc:spChg>
        <pc:spChg chg="mod">
          <ac:chgData name="Brian Butler" userId="a578290e-501f-42ab-80c8-b1f9881e3dbe" providerId="ADAL" clId="{23EA3E58-95B9-4444-AA15-51E305DBDEFC}" dt="2024-09-20T10:06:13.505" v="4645" actId="20577"/>
          <ac:spMkLst>
            <pc:docMk/>
            <pc:sldMk cId="3024296183" sldId="876"/>
            <ac:spMk id="3" creationId="{7E0BCAFE-864E-9AD6-999B-EF239875543C}"/>
          </ac:spMkLst>
        </pc:spChg>
        <pc:picChg chg="add mod">
          <ac:chgData name="Brian Butler" userId="a578290e-501f-42ab-80c8-b1f9881e3dbe" providerId="ADAL" clId="{23EA3E58-95B9-4444-AA15-51E305DBDEFC}" dt="2024-09-20T10:00:02.596" v="4511" actId="14100"/>
          <ac:picMkLst>
            <pc:docMk/>
            <pc:sldMk cId="3024296183" sldId="876"/>
            <ac:picMk id="7170" creationId="{CB7D416F-A2D4-43AA-A809-2979725B5FB9}"/>
          </ac:picMkLst>
        </pc:picChg>
      </pc:sldChg>
      <pc:sldChg chg="addSp modSp mod">
        <pc:chgData name="Brian Butler" userId="a578290e-501f-42ab-80c8-b1f9881e3dbe" providerId="ADAL" clId="{23EA3E58-95B9-4444-AA15-51E305DBDEFC}" dt="2024-09-20T10:06:02.458" v="4621" actId="20577"/>
        <pc:sldMkLst>
          <pc:docMk/>
          <pc:sldMk cId="1571974043" sldId="877"/>
        </pc:sldMkLst>
        <pc:spChg chg="mod">
          <ac:chgData name="Brian Butler" userId="a578290e-501f-42ab-80c8-b1f9881e3dbe" providerId="ADAL" clId="{23EA3E58-95B9-4444-AA15-51E305DBDEFC}" dt="2024-09-20T10:05:50.368" v="4605" actId="14100"/>
          <ac:spMkLst>
            <pc:docMk/>
            <pc:sldMk cId="1571974043" sldId="877"/>
            <ac:spMk id="2" creationId="{815EE090-9CD5-FD05-0B02-DAA6D9280FAA}"/>
          </ac:spMkLst>
        </pc:spChg>
        <pc:spChg chg="mod">
          <ac:chgData name="Brian Butler" userId="a578290e-501f-42ab-80c8-b1f9881e3dbe" providerId="ADAL" clId="{23EA3E58-95B9-4444-AA15-51E305DBDEFC}" dt="2024-09-20T10:06:02.458" v="4621" actId="20577"/>
          <ac:spMkLst>
            <pc:docMk/>
            <pc:sldMk cId="1571974043" sldId="877"/>
            <ac:spMk id="3" creationId="{7E0BCAFE-864E-9AD6-999B-EF239875543C}"/>
          </ac:spMkLst>
        </pc:spChg>
        <pc:picChg chg="add mod">
          <ac:chgData name="Brian Butler" userId="a578290e-501f-42ab-80c8-b1f9881e3dbe" providerId="ADAL" clId="{23EA3E58-95B9-4444-AA15-51E305DBDEFC}" dt="2024-09-20T10:04:59.946" v="4597" actId="1076"/>
          <ac:picMkLst>
            <pc:docMk/>
            <pc:sldMk cId="1571974043" sldId="877"/>
            <ac:picMk id="8194" creationId="{580D25ED-46EE-4CCD-BE1F-BF7E2629EA15}"/>
          </ac:picMkLst>
        </pc:picChg>
      </pc:sldChg>
      <pc:sldChg chg="addSp delSp modSp mod ord">
        <pc:chgData name="Brian Butler" userId="a578290e-501f-42ab-80c8-b1f9881e3dbe" providerId="ADAL" clId="{23EA3E58-95B9-4444-AA15-51E305DBDEFC}" dt="2024-09-19T15:58:45.058" v="943" actId="20577"/>
        <pc:sldMkLst>
          <pc:docMk/>
          <pc:sldMk cId="2715868537" sldId="878"/>
        </pc:sldMkLst>
        <pc:spChg chg="add mod">
          <ac:chgData name="Brian Butler" userId="a578290e-501f-42ab-80c8-b1f9881e3dbe" providerId="ADAL" clId="{23EA3E58-95B9-4444-AA15-51E305DBDEFC}" dt="2024-09-19T15:44:23.442" v="670" actId="14100"/>
          <ac:spMkLst>
            <pc:docMk/>
            <pc:sldMk cId="2715868537" sldId="878"/>
            <ac:spMk id="2" creationId="{AD4118E5-48CD-4EC6-8ABE-5A2AFBCEC8F6}"/>
          </ac:spMkLst>
        </pc:spChg>
        <pc:spChg chg="add del mod ord">
          <ac:chgData name="Brian Butler" userId="a578290e-501f-42ab-80c8-b1f9881e3dbe" providerId="ADAL" clId="{23EA3E58-95B9-4444-AA15-51E305DBDEFC}" dt="2024-09-19T15:41:12.315" v="572" actId="21"/>
          <ac:spMkLst>
            <pc:docMk/>
            <pc:sldMk cId="2715868537" sldId="878"/>
            <ac:spMk id="3" creationId="{F5040DE7-BBE1-4178-B6AB-55B9D82501CF}"/>
          </ac:spMkLst>
        </pc:spChg>
        <pc:spChg chg="mod">
          <ac:chgData name="Brian Butler" userId="a578290e-501f-42ab-80c8-b1f9881e3dbe" providerId="ADAL" clId="{23EA3E58-95B9-4444-AA15-51E305DBDEFC}" dt="2024-09-19T15:58:45.058" v="943" actId="20577"/>
          <ac:spMkLst>
            <pc:docMk/>
            <pc:sldMk cId="2715868537" sldId="878"/>
            <ac:spMk id="10" creationId="{02EDEC55-D70A-2B55-3C27-43696A0F2B44}"/>
          </ac:spMkLst>
        </pc:spChg>
        <pc:spChg chg="del mod">
          <ac:chgData name="Brian Butler" userId="a578290e-501f-42ab-80c8-b1f9881e3dbe" providerId="ADAL" clId="{23EA3E58-95B9-4444-AA15-51E305DBDEFC}" dt="2024-09-19T15:40:51.656" v="570" actId="21"/>
          <ac:spMkLst>
            <pc:docMk/>
            <pc:sldMk cId="2715868537" sldId="878"/>
            <ac:spMk id="11" creationId="{10D82FE6-77A9-2E27-2D19-20BEA0DE28E6}"/>
          </ac:spMkLst>
        </pc:spChg>
        <pc:spChg chg="add del mod">
          <ac:chgData name="Brian Butler" userId="a578290e-501f-42ab-80c8-b1f9881e3dbe" providerId="ADAL" clId="{23EA3E58-95B9-4444-AA15-51E305DBDEFC}" dt="2024-09-19T15:41:24.185" v="574" actId="21"/>
          <ac:spMkLst>
            <pc:docMk/>
            <pc:sldMk cId="2715868537" sldId="878"/>
            <ac:spMk id="12" creationId="{2B92E0E8-A0FC-4D77-A112-86803286A950}"/>
          </ac:spMkLst>
        </pc:spChg>
        <pc:picChg chg="add del mod">
          <ac:chgData name="Brian Butler" userId="a578290e-501f-42ab-80c8-b1f9881e3dbe" providerId="ADAL" clId="{23EA3E58-95B9-4444-AA15-51E305DBDEFC}" dt="2024-09-19T15:40:18.196" v="565" actId="478"/>
          <ac:picMkLst>
            <pc:docMk/>
            <pc:sldMk cId="2715868537" sldId="878"/>
            <ac:picMk id="1026" creationId="{7F5689FD-DE4D-4063-9AC5-69BF428FF261}"/>
          </ac:picMkLst>
        </pc:picChg>
        <pc:picChg chg="add del mod">
          <ac:chgData name="Brian Butler" userId="a578290e-501f-42ab-80c8-b1f9881e3dbe" providerId="ADAL" clId="{23EA3E58-95B9-4444-AA15-51E305DBDEFC}" dt="2024-09-19T15:40:51.656" v="570" actId="21"/>
          <ac:picMkLst>
            <pc:docMk/>
            <pc:sldMk cId="2715868537" sldId="878"/>
            <ac:picMk id="1028" creationId="{67A9735E-79F2-4F0B-B9D7-E9C413A46219}"/>
          </ac:picMkLst>
        </pc:picChg>
        <pc:picChg chg="add mod">
          <ac:chgData name="Brian Butler" userId="a578290e-501f-42ab-80c8-b1f9881e3dbe" providerId="ADAL" clId="{23EA3E58-95B9-4444-AA15-51E305DBDEFC}" dt="2024-09-19T15:44:12.695" v="668" actId="14100"/>
          <ac:picMkLst>
            <pc:docMk/>
            <pc:sldMk cId="2715868537" sldId="878"/>
            <ac:picMk id="1030" creationId="{F54FEC4A-E4E5-4A85-B1D2-108C481D8F5C}"/>
          </ac:picMkLst>
        </pc:picChg>
      </pc:sldChg>
      <pc:sldChg chg="addSp delSp modSp mod">
        <pc:chgData name="Brian Butler" userId="a578290e-501f-42ab-80c8-b1f9881e3dbe" providerId="ADAL" clId="{23EA3E58-95B9-4444-AA15-51E305DBDEFC}" dt="2024-09-19T16:04:26.487" v="1061" actId="14100"/>
        <pc:sldMkLst>
          <pc:docMk/>
          <pc:sldMk cId="535268234" sldId="879"/>
        </pc:sldMkLst>
        <pc:spChg chg="add del mod">
          <ac:chgData name="Brian Butler" userId="a578290e-501f-42ab-80c8-b1f9881e3dbe" providerId="ADAL" clId="{23EA3E58-95B9-4444-AA15-51E305DBDEFC}" dt="2024-09-19T15:53:56.092" v="715" actId="21"/>
          <ac:spMkLst>
            <pc:docMk/>
            <pc:sldMk cId="535268234" sldId="879"/>
            <ac:spMk id="3" creationId="{C856FCBF-E3D3-4212-8D09-0B5819159C2B}"/>
          </ac:spMkLst>
        </pc:spChg>
        <pc:spChg chg="add del mod">
          <ac:chgData name="Brian Butler" userId="a578290e-501f-42ab-80c8-b1f9881e3dbe" providerId="ADAL" clId="{23EA3E58-95B9-4444-AA15-51E305DBDEFC}" dt="2024-09-19T16:00:02.746" v="1009" actId="20577"/>
          <ac:spMkLst>
            <pc:docMk/>
            <pc:sldMk cId="535268234" sldId="879"/>
            <ac:spMk id="7" creationId="{7DE0E113-C3CB-4FCA-9C29-F1B2EFB997C1}"/>
          </ac:spMkLst>
        </pc:spChg>
        <pc:spChg chg="mod">
          <ac:chgData name="Brian Butler" userId="a578290e-501f-42ab-80c8-b1f9881e3dbe" providerId="ADAL" clId="{23EA3E58-95B9-4444-AA15-51E305DBDEFC}" dt="2024-09-19T16:00:31.209" v="1041" actId="20577"/>
          <ac:spMkLst>
            <pc:docMk/>
            <pc:sldMk cId="535268234" sldId="879"/>
            <ac:spMk id="10" creationId="{02EDEC55-D70A-2B55-3C27-43696A0F2B44}"/>
          </ac:spMkLst>
        </pc:spChg>
        <pc:spChg chg="del mod">
          <ac:chgData name="Brian Butler" userId="a578290e-501f-42ab-80c8-b1f9881e3dbe" providerId="ADAL" clId="{23EA3E58-95B9-4444-AA15-51E305DBDEFC}" dt="2024-09-19T15:53:46.239" v="714" actId="21"/>
          <ac:spMkLst>
            <pc:docMk/>
            <pc:sldMk cId="535268234" sldId="879"/>
            <ac:spMk id="11" creationId="{10D82FE6-77A9-2E27-2D19-20BEA0DE28E6}"/>
          </ac:spMkLst>
        </pc:spChg>
        <pc:picChg chg="add del mod">
          <ac:chgData name="Brian Butler" userId="a578290e-501f-42ab-80c8-b1f9881e3dbe" providerId="ADAL" clId="{23EA3E58-95B9-4444-AA15-51E305DBDEFC}" dt="2024-09-19T15:54:24.119" v="719" actId="21"/>
          <ac:picMkLst>
            <pc:docMk/>
            <pc:sldMk cId="535268234" sldId="879"/>
            <ac:picMk id="3074" creationId="{AE5DB314-A42C-44B5-A116-8CA68BB0C54D}"/>
          </ac:picMkLst>
        </pc:picChg>
        <pc:picChg chg="add mod">
          <ac:chgData name="Brian Butler" userId="a578290e-501f-42ab-80c8-b1f9881e3dbe" providerId="ADAL" clId="{23EA3E58-95B9-4444-AA15-51E305DBDEFC}" dt="2024-09-19T16:04:26.487" v="1061" actId="14100"/>
          <ac:picMkLst>
            <pc:docMk/>
            <pc:sldMk cId="535268234" sldId="879"/>
            <ac:picMk id="3076" creationId="{78198303-EBA8-4756-B607-FEA7DF7AD831}"/>
          </ac:picMkLst>
        </pc:picChg>
      </pc:sldChg>
      <pc:sldChg chg="addSp delSp modSp del mod">
        <pc:chgData name="Brian Butler" userId="a578290e-501f-42ab-80c8-b1f9881e3dbe" providerId="ADAL" clId="{23EA3E58-95B9-4444-AA15-51E305DBDEFC}" dt="2024-09-19T15:53:30.977" v="711" actId="2696"/>
        <pc:sldMkLst>
          <pc:docMk/>
          <pc:sldMk cId="2305657644" sldId="879"/>
        </pc:sldMkLst>
        <pc:spChg chg="add mod">
          <ac:chgData name="Brian Butler" userId="a578290e-501f-42ab-80c8-b1f9881e3dbe" providerId="ADAL" clId="{23EA3E58-95B9-4444-AA15-51E305DBDEFC}" dt="2024-09-19T15:53:08.514" v="707" actId="21"/>
          <ac:spMkLst>
            <pc:docMk/>
            <pc:sldMk cId="2305657644" sldId="879"/>
            <ac:spMk id="3" creationId="{AFA292FA-8D0B-4E63-AB81-0C1A17E8565A}"/>
          </ac:spMkLst>
        </pc:spChg>
        <pc:spChg chg="mod">
          <ac:chgData name="Brian Butler" userId="a578290e-501f-42ab-80c8-b1f9881e3dbe" providerId="ADAL" clId="{23EA3E58-95B9-4444-AA15-51E305DBDEFC}" dt="2024-09-19T15:52:19.788" v="702" actId="20577"/>
          <ac:spMkLst>
            <pc:docMk/>
            <pc:sldMk cId="2305657644" sldId="879"/>
            <ac:spMk id="10" creationId="{02EDEC55-D70A-2B55-3C27-43696A0F2B44}"/>
          </ac:spMkLst>
        </pc:spChg>
        <pc:spChg chg="del mod">
          <ac:chgData name="Brian Butler" userId="a578290e-501f-42ab-80c8-b1f9881e3dbe" providerId="ADAL" clId="{23EA3E58-95B9-4444-AA15-51E305DBDEFC}" dt="2024-09-19T15:53:08.514" v="707" actId="21"/>
          <ac:spMkLst>
            <pc:docMk/>
            <pc:sldMk cId="2305657644" sldId="879"/>
            <ac:spMk id="11" creationId="{10D82FE6-77A9-2E27-2D19-20BEA0DE28E6}"/>
          </ac:spMkLst>
        </pc:spChg>
        <pc:grpChg chg="mod">
          <ac:chgData name="Brian Butler" userId="a578290e-501f-42ab-80c8-b1f9881e3dbe" providerId="ADAL" clId="{23EA3E58-95B9-4444-AA15-51E305DBDEFC}" dt="2024-09-19T15:53:11.041" v="708" actId="1076"/>
          <ac:grpSpMkLst>
            <pc:docMk/>
            <pc:sldMk cId="2305657644" sldId="879"/>
            <ac:grpSpMk id="9" creationId="{F4909B8F-F8EF-4707-B5E9-2DB2680B6F85}"/>
          </ac:grpSpMkLst>
        </pc:grpChg>
        <pc:picChg chg="add mod">
          <ac:chgData name="Brian Butler" userId="a578290e-501f-42ab-80c8-b1f9881e3dbe" providerId="ADAL" clId="{23EA3E58-95B9-4444-AA15-51E305DBDEFC}" dt="2024-09-19T15:53:23.728" v="710" actId="14100"/>
          <ac:picMkLst>
            <pc:docMk/>
            <pc:sldMk cId="2305657644" sldId="879"/>
            <ac:picMk id="2050" creationId="{41DFA78F-9297-4FE5-A1E3-D7EA848E8DF6}"/>
          </ac:picMkLst>
        </pc:picChg>
      </pc:sldChg>
      <pc:sldChg chg="addSp delSp modSp del mod">
        <pc:chgData name="Brian Butler" userId="a578290e-501f-42ab-80c8-b1f9881e3dbe" providerId="ADAL" clId="{23EA3E58-95B9-4444-AA15-51E305DBDEFC}" dt="2024-09-20T09:34:59.269" v="3973" actId="47"/>
        <pc:sldMkLst>
          <pc:docMk/>
          <pc:sldMk cId="2524587599" sldId="880"/>
        </pc:sldMkLst>
        <pc:spChg chg="add mod">
          <ac:chgData name="Brian Butler" userId="a578290e-501f-42ab-80c8-b1f9881e3dbe" providerId="ADAL" clId="{23EA3E58-95B9-4444-AA15-51E305DBDEFC}" dt="2024-09-20T09:32:43.652" v="3955" actId="1076"/>
          <ac:spMkLst>
            <pc:docMk/>
            <pc:sldMk cId="2524587599" sldId="880"/>
            <ac:spMk id="2" creationId="{C3B189E1-E60F-418A-B2E7-E209D62A43A4}"/>
          </ac:spMkLst>
        </pc:spChg>
        <pc:spChg chg="mod">
          <ac:chgData name="Brian Butler" userId="a578290e-501f-42ab-80c8-b1f9881e3dbe" providerId="ADAL" clId="{23EA3E58-95B9-4444-AA15-51E305DBDEFC}" dt="2024-09-20T09:06:25.596" v="2661" actId="1076"/>
          <ac:spMkLst>
            <pc:docMk/>
            <pc:sldMk cId="2524587599" sldId="880"/>
            <ac:spMk id="6" creationId="{CB961499-2A48-4ADA-8234-48785D962F6D}"/>
          </ac:spMkLst>
        </pc:spChg>
        <pc:spChg chg="del">
          <ac:chgData name="Brian Butler" userId="a578290e-501f-42ab-80c8-b1f9881e3dbe" providerId="ADAL" clId="{23EA3E58-95B9-4444-AA15-51E305DBDEFC}" dt="2024-09-20T08:52:46.298" v="1763" actId="478"/>
          <ac:spMkLst>
            <pc:docMk/>
            <pc:sldMk cId="2524587599" sldId="880"/>
            <ac:spMk id="7" creationId="{983F746D-2487-4245-8F43-5DD18DAF1414}"/>
          </ac:spMkLst>
        </pc:spChg>
        <pc:spChg chg="del">
          <ac:chgData name="Brian Butler" userId="a578290e-501f-42ab-80c8-b1f9881e3dbe" providerId="ADAL" clId="{23EA3E58-95B9-4444-AA15-51E305DBDEFC}" dt="2024-09-20T08:52:43.749" v="1762" actId="478"/>
          <ac:spMkLst>
            <pc:docMk/>
            <pc:sldMk cId="2524587599" sldId="880"/>
            <ac:spMk id="8" creationId="{430DF98C-5007-4969-964A-50264F70B3CD}"/>
          </ac:spMkLst>
        </pc:spChg>
        <pc:spChg chg="mod">
          <ac:chgData name="Brian Butler" userId="a578290e-501f-42ab-80c8-b1f9881e3dbe" providerId="ADAL" clId="{23EA3E58-95B9-4444-AA15-51E305DBDEFC}" dt="2024-09-20T09:13:22.762" v="3241" actId="20577"/>
          <ac:spMkLst>
            <pc:docMk/>
            <pc:sldMk cId="2524587599" sldId="880"/>
            <ac:spMk id="10" creationId="{02EDEC55-D70A-2B55-3C27-43696A0F2B44}"/>
          </ac:spMkLst>
        </pc:spChg>
        <pc:spChg chg="del">
          <ac:chgData name="Brian Butler" userId="a578290e-501f-42ab-80c8-b1f9881e3dbe" providerId="ADAL" clId="{23EA3E58-95B9-4444-AA15-51E305DBDEFC}" dt="2024-09-20T08:52:41.380" v="1761" actId="478"/>
          <ac:spMkLst>
            <pc:docMk/>
            <pc:sldMk cId="2524587599" sldId="880"/>
            <ac:spMk id="12" creationId="{3C00D5A5-6A4A-40BD-84BB-09A394388E74}"/>
          </ac:spMkLst>
        </pc:spChg>
        <pc:spChg chg="del mod">
          <ac:chgData name="Brian Butler" userId="a578290e-501f-42ab-80c8-b1f9881e3dbe" providerId="ADAL" clId="{23EA3E58-95B9-4444-AA15-51E305DBDEFC}" dt="2024-09-20T08:52:38.901" v="1760" actId="478"/>
          <ac:spMkLst>
            <pc:docMk/>
            <pc:sldMk cId="2524587599" sldId="880"/>
            <ac:spMk id="13" creationId="{BBF9A4B1-ADC6-473A-BD12-073A70080BEE}"/>
          </ac:spMkLst>
        </pc:spChg>
        <pc:spChg chg="del">
          <ac:chgData name="Brian Butler" userId="a578290e-501f-42ab-80c8-b1f9881e3dbe" providerId="ADAL" clId="{23EA3E58-95B9-4444-AA15-51E305DBDEFC}" dt="2024-09-20T09:24:44.076" v="3910" actId="21"/>
          <ac:spMkLst>
            <pc:docMk/>
            <pc:sldMk cId="2524587599" sldId="880"/>
            <ac:spMk id="14" creationId="{AF1067F7-A5C3-4CF2-BFC2-453D30B785C6}"/>
          </ac:spMkLst>
        </pc:spChg>
        <pc:picChg chg="add del mod">
          <ac:chgData name="Brian Butler" userId="a578290e-501f-42ab-80c8-b1f9881e3dbe" providerId="ADAL" clId="{23EA3E58-95B9-4444-AA15-51E305DBDEFC}" dt="2024-09-20T09:32:20.325" v="3951" actId="21"/>
          <ac:picMkLst>
            <pc:docMk/>
            <pc:sldMk cId="2524587599" sldId="880"/>
            <ac:picMk id="2050" creationId="{6EEE94D9-3F7F-4928-909F-F62D771D4ECD}"/>
          </ac:picMkLst>
        </pc:picChg>
        <pc:picChg chg="del">
          <ac:chgData name="Brian Butler" userId="a578290e-501f-42ab-80c8-b1f9881e3dbe" providerId="ADAL" clId="{23EA3E58-95B9-4444-AA15-51E305DBDEFC}" dt="2024-09-20T08:52:20.923" v="1755" actId="478"/>
          <ac:picMkLst>
            <pc:docMk/>
            <pc:sldMk cId="2524587599" sldId="880"/>
            <ac:picMk id="4098" creationId="{7727271B-96C7-4086-89EA-49C8C344552F}"/>
          </ac:picMkLst>
        </pc:picChg>
        <pc:picChg chg="del">
          <ac:chgData name="Brian Butler" userId="a578290e-501f-42ab-80c8-b1f9881e3dbe" providerId="ADAL" clId="{23EA3E58-95B9-4444-AA15-51E305DBDEFC}" dt="2024-09-20T08:52:22.277" v="1756" actId="478"/>
          <ac:picMkLst>
            <pc:docMk/>
            <pc:sldMk cId="2524587599" sldId="880"/>
            <ac:picMk id="4100" creationId="{3710AE3C-6F34-49A1-8B7C-5712CE57DE4C}"/>
          </ac:picMkLst>
        </pc:picChg>
        <pc:picChg chg="del">
          <ac:chgData name="Brian Butler" userId="a578290e-501f-42ab-80c8-b1f9881e3dbe" providerId="ADAL" clId="{23EA3E58-95B9-4444-AA15-51E305DBDEFC}" dt="2024-09-20T08:52:23.355" v="1757" actId="478"/>
          <ac:picMkLst>
            <pc:docMk/>
            <pc:sldMk cId="2524587599" sldId="880"/>
            <ac:picMk id="4102" creationId="{F8F612E4-3E50-4F5D-98B5-8FE57F6EEE9A}"/>
          </ac:picMkLst>
        </pc:picChg>
        <pc:picChg chg="del">
          <ac:chgData name="Brian Butler" userId="a578290e-501f-42ab-80c8-b1f9881e3dbe" providerId="ADAL" clId="{23EA3E58-95B9-4444-AA15-51E305DBDEFC}" dt="2024-09-20T08:52:24.467" v="1758" actId="478"/>
          <ac:picMkLst>
            <pc:docMk/>
            <pc:sldMk cId="2524587599" sldId="880"/>
            <ac:picMk id="4104" creationId="{552E2B3A-BEBA-4C16-B2C5-E2A2D6DE0ADE}"/>
          </ac:picMkLst>
        </pc:picChg>
        <pc:picChg chg="del mod">
          <ac:chgData name="Brian Butler" userId="a578290e-501f-42ab-80c8-b1f9881e3dbe" providerId="ADAL" clId="{23EA3E58-95B9-4444-AA15-51E305DBDEFC}" dt="2024-09-20T09:09:46.146" v="2878" actId="478"/>
          <ac:picMkLst>
            <pc:docMk/>
            <pc:sldMk cId="2524587599" sldId="880"/>
            <ac:picMk id="4106" creationId="{AD85DD47-7D3F-4554-87BF-7C747D9A9B7B}"/>
          </ac:picMkLst>
        </pc:picChg>
      </pc:sldChg>
      <pc:sldChg chg="addSp delSp modSp mod">
        <pc:chgData name="Brian Butler" userId="a578290e-501f-42ab-80c8-b1f9881e3dbe" providerId="ADAL" clId="{23EA3E58-95B9-4444-AA15-51E305DBDEFC}" dt="2024-09-20T09:28:38.833" v="3939" actId="1076"/>
        <pc:sldMkLst>
          <pc:docMk/>
          <pc:sldMk cId="522245652" sldId="881"/>
        </pc:sldMkLst>
        <pc:spChg chg="mod">
          <ac:chgData name="Brian Butler" userId="a578290e-501f-42ab-80c8-b1f9881e3dbe" providerId="ADAL" clId="{23EA3E58-95B9-4444-AA15-51E305DBDEFC}" dt="2024-09-20T09:24:31.684" v="3909" actId="948"/>
          <ac:spMkLst>
            <pc:docMk/>
            <pc:sldMk cId="522245652" sldId="881"/>
            <ac:spMk id="2" creationId="{C3B189E1-E60F-418A-B2E7-E209D62A43A4}"/>
          </ac:spMkLst>
        </pc:spChg>
        <pc:spChg chg="add mod">
          <ac:chgData name="Brian Butler" userId="a578290e-501f-42ab-80c8-b1f9881e3dbe" providerId="ADAL" clId="{23EA3E58-95B9-4444-AA15-51E305DBDEFC}" dt="2024-09-20T09:27:53.010" v="3926" actId="1582"/>
          <ac:spMkLst>
            <pc:docMk/>
            <pc:sldMk cId="522245652" sldId="881"/>
            <ac:spMk id="3" creationId="{ABE1275B-77AC-4311-914B-CB67B92F02A5}"/>
          </ac:spMkLst>
        </pc:spChg>
        <pc:spChg chg="mod">
          <ac:chgData name="Brian Butler" userId="a578290e-501f-42ab-80c8-b1f9881e3dbe" providerId="ADAL" clId="{23EA3E58-95B9-4444-AA15-51E305DBDEFC}" dt="2024-09-20T09:23:50.938" v="3903" actId="20577"/>
          <ac:spMkLst>
            <pc:docMk/>
            <pc:sldMk cId="522245652" sldId="881"/>
            <ac:spMk id="10" creationId="{02EDEC55-D70A-2B55-3C27-43696A0F2B44}"/>
          </ac:spMkLst>
        </pc:spChg>
        <pc:spChg chg="add mod">
          <ac:chgData name="Brian Butler" userId="a578290e-501f-42ab-80c8-b1f9881e3dbe" providerId="ADAL" clId="{23EA3E58-95B9-4444-AA15-51E305DBDEFC}" dt="2024-09-20T09:28:38.833" v="3939" actId="1076"/>
          <ac:spMkLst>
            <pc:docMk/>
            <pc:sldMk cId="522245652" sldId="881"/>
            <ac:spMk id="13" creationId="{B1B15022-BBC5-40BD-8DB2-D2166A251F95}"/>
          </ac:spMkLst>
        </pc:spChg>
        <pc:spChg chg="del">
          <ac:chgData name="Brian Butler" userId="a578290e-501f-42ab-80c8-b1f9881e3dbe" providerId="ADAL" clId="{23EA3E58-95B9-4444-AA15-51E305DBDEFC}" dt="2024-09-20T09:19:47.917" v="3810" actId="21"/>
          <ac:spMkLst>
            <pc:docMk/>
            <pc:sldMk cId="522245652" sldId="881"/>
            <ac:spMk id="14" creationId="{AF1067F7-A5C3-4CF2-BFC2-453D30B785C6}"/>
          </ac:spMkLst>
        </pc:spChg>
        <pc:picChg chg="add mod">
          <ac:chgData name="Brian Butler" userId="a578290e-501f-42ab-80c8-b1f9881e3dbe" providerId="ADAL" clId="{23EA3E58-95B9-4444-AA15-51E305DBDEFC}" dt="2024-09-20T09:25:37.153" v="3918" actId="1076"/>
          <ac:picMkLst>
            <pc:docMk/>
            <pc:sldMk cId="522245652" sldId="881"/>
            <ac:picMk id="1026" creationId="{89FB6FAB-B4AF-4524-882D-C063A40434A7}"/>
          </ac:picMkLst>
        </pc:picChg>
        <pc:cxnChg chg="add mod">
          <ac:chgData name="Brian Butler" userId="a578290e-501f-42ab-80c8-b1f9881e3dbe" providerId="ADAL" clId="{23EA3E58-95B9-4444-AA15-51E305DBDEFC}" dt="2024-09-20T09:25:59.766" v="3920" actId="11529"/>
          <ac:cxnSpMkLst>
            <pc:docMk/>
            <pc:sldMk cId="522245652" sldId="881"/>
            <ac:cxnSpMk id="8" creationId="{E5945C8B-1719-4597-A61A-13C92A8D97DC}"/>
          </ac:cxnSpMkLst>
        </pc:cxnChg>
        <pc:cxnChg chg="add mod">
          <ac:chgData name="Brian Butler" userId="a578290e-501f-42ab-80c8-b1f9881e3dbe" providerId="ADAL" clId="{23EA3E58-95B9-4444-AA15-51E305DBDEFC}" dt="2024-09-20T09:27:09.324" v="3924" actId="1076"/>
          <ac:cxnSpMkLst>
            <pc:docMk/>
            <pc:sldMk cId="522245652" sldId="881"/>
            <ac:cxnSpMk id="12" creationId="{10CDCB41-0D69-42D5-BB08-BB5F92EB43A9}"/>
          </ac:cxnSpMkLst>
        </pc:cxnChg>
      </pc:sldChg>
      <pc:sldChg chg="addSp delSp modSp mod">
        <pc:chgData name="Brian Butler" userId="a578290e-501f-42ab-80c8-b1f9881e3dbe" providerId="ADAL" clId="{23EA3E58-95B9-4444-AA15-51E305DBDEFC}" dt="2024-09-20T09:38:07.414" v="4000" actId="1076"/>
        <pc:sldMkLst>
          <pc:docMk/>
          <pc:sldMk cId="2251059497" sldId="882"/>
        </pc:sldMkLst>
        <pc:spChg chg="del">
          <ac:chgData name="Brian Butler" userId="a578290e-501f-42ab-80c8-b1f9881e3dbe" providerId="ADAL" clId="{23EA3E58-95B9-4444-AA15-51E305DBDEFC}" dt="2024-09-20T09:31:08.903" v="3945" actId="478"/>
          <ac:spMkLst>
            <pc:docMk/>
            <pc:sldMk cId="2251059497" sldId="882"/>
            <ac:spMk id="2" creationId="{C3B189E1-E60F-418A-B2E7-E209D62A43A4}"/>
          </ac:spMkLst>
        </pc:spChg>
        <pc:spChg chg="add mod">
          <ac:chgData name="Brian Butler" userId="a578290e-501f-42ab-80c8-b1f9881e3dbe" providerId="ADAL" clId="{23EA3E58-95B9-4444-AA15-51E305DBDEFC}" dt="2024-09-20T09:38:07.414" v="4000" actId="1076"/>
          <ac:spMkLst>
            <pc:docMk/>
            <pc:sldMk cId="2251059497" sldId="882"/>
            <ac:spMk id="3" creationId="{D6536A9B-FD1A-45BA-A2F6-EF2117C72813}"/>
          </ac:spMkLst>
        </pc:spChg>
        <pc:spChg chg="add mod">
          <ac:chgData name="Brian Butler" userId="a578290e-501f-42ab-80c8-b1f9881e3dbe" providerId="ADAL" clId="{23EA3E58-95B9-4444-AA15-51E305DBDEFC}" dt="2024-09-20T09:37:38.579" v="3995" actId="14100"/>
          <ac:spMkLst>
            <pc:docMk/>
            <pc:sldMk cId="2251059497" sldId="882"/>
            <ac:spMk id="8" creationId="{E4381EBD-D8AD-4B67-8F05-D40E5AA58619}"/>
          </ac:spMkLst>
        </pc:spChg>
        <pc:spChg chg="add mod">
          <ac:chgData name="Brian Butler" userId="a578290e-501f-42ab-80c8-b1f9881e3dbe" providerId="ADAL" clId="{23EA3E58-95B9-4444-AA15-51E305DBDEFC}" dt="2024-09-20T09:37:50.186" v="3997" actId="1076"/>
          <ac:spMkLst>
            <pc:docMk/>
            <pc:sldMk cId="2251059497" sldId="882"/>
            <ac:spMk id="12" creationId="{CD0FD16D-F075-4113-B00B-21412A3ACB9C}"/>
          </ac:spMkLst>
        </pc:spChg>
        <pc:picChg chg="del">
          <ac:chgData name="Brian Butler" userId="a578290e-501f-42ab-80c8-b1f9881e3dbe" providerId="ADAL" clId="{23EA3E58-95B9-4444-AA15-51E305DBDEFC}" dt="2024-09-20T09:31:04.469" v="3944" actId="478"/>
          <ac:picMkLst>
            <pc:docMk/>
            <pc:sldMk cId="2251059497" sldId="882"/>
            <ac:picMk id="2050" creationId="{6EEE94D9-3F7F-4928-909F-F62D771D4ECD}"/>
          </ac:picMkLst>
        </pc:picChg>
        <pc:picChg chg="add mod">
          <ac:chgData name="Brian Butler" userId="a578290e-501f-42ab-80c8-b1f9881e3dbe" providerId="ADAL" clId="{23EA3E58-95B9-4444-AA15-51E305DBDEFC}" dt="2024-09-20T09:37:57.338" v="3999" actId="14100"/>
          <ac:picMkLst>
            <pc:docMk/>
            <pc:sldMk cId="2251059497" sldId="882"/>
            <ac:picMk id="3074" creationId="{2A41973F-4B86-4C8C-8F05-A51DC63E5BC9}"/>
          </ac:picMkLst>
        </pc:picChg>
      </pc:sldChg>
      <pc:sldChg chg="addSp delSp modSp mod">
        <pc:chgData name="Brian Butler" userId="a578290e-501f-42ab-80c8-b1f9881e3dbe" providerId="ADAL" clId="{23EA3E58-95B9-4444-AA15-51E305DBDEFC}" dt="2024-09-20T09:51:09.375" v="4470" actId="113"/>
        <pc:sldMkLst>
          <pc:docMk/>
          <pc:sldMk cId="302370811" sldId="883"/>
        </pc:sldMkLst>
        <pc:spChg chg="mod">
          <ac:chgData name="Brian Butler" userId="a578290e-501f-42ab-80c8-b1f9881e3dbe" providerId="ADAL" clId="{23EA3E58-95B9-4444-AA15-51E305DBDEFC}" dt="2024-09-20T09:51:09.375" v="4470" actId="113"/>
          <ac:spMkLst>
            <pc:docMk/>
            <pc:sldMk cId="302370811" sldId="883"/>
            <ac:spMk id="2" creationId="{C3B189E1-E60F-418A-B2E7-E209D62A43A4}"/>
          </ac:spMkLst>
        </pc:spChg>
        <pc:spChg chg="del">
          <ac:chgData name="Brian Butler" userId="a578290e-501f-42ab-80c8-b1f9881e3dbe" providerId="ADAL" clId="{23EA3E58-95B9-4444-AA15-51E305DBDEFC}" dt="2024-09-20T09:40:44.226" v="4034" actId="21"/>
          <ac:spMkLst>
            <pc:docMk/>
            <pc:sldMk cId="302370811" sldId="883"/>
            <ac:spMk id="3" creationId="{ABE1275B-77AC-4311-914B-CB67B92F02A5}"/>
          </ac:spMkLst>
        </pc:spChg>
        <pc:spChg chg="mod">
          <ac:chgData name="Brian Butler" userId="a578290e-501f-42ab-80c8-b1f9881e3dbe" providerId="ADAL" clId="{23EA3E58-95B9-4444-AA15-51E305DBDEFC}" dt="2024-09-20T09:40:11.352" v="4031" actId="20577"/>
          <ac:spMkLst>
            <pc:docMk/>
            <pc:sldMk cId="302370811" sldId="883"/>
            <ac:spMk id="10" creationId="{02EDEC55-D70A-2B55-3C27-43696A0F2B44}"/>
          </ac:spMkLst>
        </pc:spChg>
        <pc:spChg chg="del">
          <ac:chgData name="Brian Butler" userId="a578290e-501f-42ab-80c8-b1f9881e3dbe" providerId="ADAL" clId="{23EA3E58-95B9-4444-AA15-51E305DBDEFC}" dt="2024-09-20T09:40:36.811" v="4033" actId="21"/>
          <ac:spMkLst>
            <pc:docMk/>
            <pc:sldMk cId="302370811" sldId="883"/>
            <ac:spMk id="13" creationId="{B1B15022-BBC5-40BD-8DB2-D2166A251F95}"/>
          </ac:spMkLst>
        </pc:spChg>
        <pc:picChg chg="del">
          <ac:chgData name="Brian Butler" userId="a578290e-501f-42ab-80c8-b1f9881e3dbe" providerId="ADAL" clId="{23EA3E58-95B9-4444-AA15-51E305DBDEFC}" dt="2024-09-20T09:40:17.848" v="4032" actId="21"/>
          <ac:picMkLst>
            <pc:docMk/>
            <pc:sldMk cId="302370811" sldId="883"/>
            <ac:picMk id="1026" creationId="{89FB6FAB-B4AF-4524-882D-C063A40434A7}"/>
          </ac:picMkLst>
        </pc:picChg>
        <pc:picChg chg="add mod">
          <ac:chgData name="Brian Butler" userId="a578290e-501f-42ab-80c8-b1f9881e3dbe" providerId="ADAL" clId="{23EA3E58-95B9-4444-AA15-51E305DBDEFC}" dt="2024-09-20T09:49:30.948" v="4467" actId="14100"/>
          <ac:picMkLst>
            <pc:docMk/>
            <pc:sldMk cId="302370811" sldId="883"/>
            <ac:picMk id="4098" creationId="{7393C47E-4845-4813-9D0A-AE9827E07D3B}"/>
          </ac:picMkLst>
        </pc:picChg>
        <pc:cxnChg chg="del">
          <ac:chgData name="Brian Butler" userId="a578290e-501f-42ab-80c8-b1f9881e3dbe" providerId="ADAL" clId="{23EA3E58-95B9-4444-AA15-51E305DBDEFC}" dt="2024-09-20T09:40:55.500" v="4036" actId="21"/>
          <ac:cxnSpMkLst>
            <pc:docMk/>
            <pc:sldMk cId="302370811" sldId="883"/>
            <ac:cxnSpMk id="8" creationId="{E5945C8B-1719-4597-A61A-13C92A8D97DC}"/>
          </ac:cxnSpMkLst>
        </pc:cxnChg>
        <pc:cxnChg chg="del">
          <ac:chgData name="Brian Butler" userId="a578290e-501f-42ab-80c8-b1f9881e3dbe" providerId="ADAL" clId="{23EA3E58-95B9-4444-AA15-51E305DBDEFC}" dt="2024-09-20T09:40:49.242" v="4035" actId="21"/>
          <ac:cxnSpMkLst>
            <pc:docMk/>
            <pc:sldMk cId="302370811" sldId="883"/>
            <ac:cxnSpMk id="12" creationId="{10CDCB41-0D69-42D5-BB08-BB5F92EB43A9}"/>
          </ac:cxnSpMkLst>
        </pc:cxnChg>
      </pc:sldChg>
      <pc:sldChg chg="modSp mod">
        <pc:chgData name="Brian Butler" userId="a578290e-501f-42ab-80c8-b1f9881e3dbe" providerId="ADAL" clId="{23EA3E58-95B9-4444-AA15-51E305DBDEFC}" dt="2024-09-20T14:37:31.389" v="4759" actId="1076"/>
        <pc:sldMkLst>
          <pc:docMk/>
          <pc:sldMk cId="225515378" sldId="886"/>
        </pc:sldMkLst>
        <pc:spChg chg="mod">
          <ac:chgData name="Brian Butler" userId="a578290e-501f-42ab-80c8-b1f9881e3dbe" providerId="ADAL" clId="{23EA3E58-95B9-4444-AA15-51E305DBDEFC}" dt="2024-09-20T14:37:31.389" v="4759" actId="1076"/>
          <ac:spMkLst>
            <pc:docMk/>
            <pc:sldMk cId="225515378" sldId="886"/>
            <ac:spMk id="5" creationId="{1162414A-C94E-DBA0-C5A5-9050CC0FEBD0}"/>
          </ac:spMkLst>
        </pc:spChg>
      </pc:sldChg>
    </pc:docChg>
  </pc:docChgLst>
  <pc:docChgLst>
    <pc:chgData name="Keith Fisken" userId="S::keith.fisken@sestran.gov.uk::1f515475-d5f2-47b3-bd2d-516f55b32890" providerId="AD" clId="Web-{AAA93C7E-A901-FB6A-F545-0BA4F449C2BB}"/>
    <pc:docChg chg="delSld modSld">
      <pc:chgData name="Keith Fisken" userId="S::keith.fisken@sestran.gov.uk::1f515475-d5f2-47b3-bd2d-516f55b32890" providerId="AD" clId="Web-{AAA93C7E-A901-FB6A-F545-0BA4F449C2BB}" dt="2024-09-19T13:02:45.410" v="199" actId="1076"/>
      <pc:docMkLst>
        <pc:docMk/>
      </pc:docMkLst>
      <pc:sldChg chg="addSp modSp">
        <pc:chgData name="Keith Fisken" userId="S::keith.fisken@sestran.gov.uk::1f515475-d5f2-47b3-bd2d-516f55b32890" providerId="AD" clId="Web-{AAA93C7E-A901-FB6A-F545-0BA4F449C2BB}" dt="2024-09-19T13:01:56.938" v="189" actId="20577"/>
        <pc:sldMkLst>
          <pc:docMk/>
          <pc:sldMk cId="921917424" sldId="256"/>
        </pc:sldMkLst>
        <pc:spChg chg="add mod">
          <ac:chgData name="Keith Fisken" userId="S::keith.fisken@sestran.gov.uk::1f515475-d5f2-47b3-bd2d-516f55b32890" providerId="AD" clId="Web-{AAA93C7E-A901-FB6A-F545-0BA4F449C2BB}" dt="2024-09-19T13:00:01.978" v="116" actId="1076"/>
          <ac:spMkLst>
            <pc:docMk/>
            <pc:sldMk cId="921917424" sldId="256"/>
            <ac:spMk id="3" creationId="{AAC2837D-1223-0C0F-0914-C7A148C1242F}"/>
          </ac:spMkLst>
        </pc:spChg>
        <pc:spChg chg="mod">
          <ac:chgData name="Keith Fisken" userId="S::keith.fisken@sestran.gov.uk::1f515475-d5f2-47b3-bd2d-516f55b32890" providerId="AD" clId="Web-{AAA93C7E-A901-FB6A-F545-0BA4F449C2BB}" dt="2024-09-19T13:01:33.984" v="180" actId="20577"/>
          <ac:spMkLst>
            <pc:docMk/>
            <pc:sldMk cId="921917424" sldId="256"/>
            <ac:spMk id="11" creationId="{F8600D82-0BCD-4494-8158-72E8D85FF024}"/>
          </ac:spMkLst>
        </pc:spChg>
        <pc:spChg chg="mod">
          <ac:chgData name="Keith Fisken" userId="S::keith.fisken@sestran.gov.uk::1f515475-d5f2-47b3-bd2d-516f55b32890" providerId="AD" clId="Web-{AAA93C7E-A901-FB6A-F545-0BA4F449C2BB}" dt="2024-09-19T13:01:56.938" v="189" actId="20577"/>
          <ac:spMkLst>
            <pc:docMk/>
            <pc:sldMk cId="921917424" sldId="256"/>
            <ac:spMk id="12" creationId="{15781365-C9FA-4EB8-AED4-84A378604C7D}"/>
          </ac:spMkLst>
        </pc:spChg>
      </pc:sldChg>
      <pc:sldChg chg="del">
        <pc:chgData name="Keith Fisken" userId="S::keith.fisken@sestran.gov.uk::1f515475-d5f2-47b3-bd2d-516f55b32890" providerId="AD" clId="Web-{AAA93C7E-A901-FB6A-F545-0BA4F449C2BB}" dt="2024-09-19T12:58:55.333" v="85"/>
        <pc:sldMkLst>
          <pc:docMk/>
          <pc:sldMk cId="1301896145" sldId="257"/>
        </pc:sldMkLst>
      </pc:sldChg>
      <pc:sldChg chg="modSp">
        <pc:chgData name="Keith Fisken" userId="S::keith.fisken@sestran.gov.uk::1f515475-d5f2-47b3-bd2d-516f55b32890" providerId="AD" clId="Web-{AAA93C7E-A901-FB6A-F545-0BA4F449C2BB}" dt="2024-09-19T12:33:05.227" v="6" actId="1076"/>
        <pc:sldMkLst>
          <pc:docMk/>
          <pc:sldMk cId="3669260653" sldId="259"/>
        </pc:sldMkLst>
        <pc:spChg chg="mod">
          <ac:chgData name="Keith Fisken" userId="S::keith.fisken@sestran.gov.uk::1f515475-d5f2-47b3-bd2d-516f55b32890" providerId="AD" clId="Web-{AAA93C7E-A901-FB6A-F545-0BA4F449C2BB}" dt="2024-09-19T12:33:05.227" v="6" actId="1076"/>
          <ac:spMkLst>
            <pc:docMk/>
            <pc:sldMk cId="3669260653" sldId="259"/>
            <ac:spMk id="7" creationId="{4111664A-1BBB-4A53-BC0B-3698E83437BC}"/>
          </ac:spMkLst>
        </pc:spChg>
        <pc:spChg chg="mod">
          <ac:chgData name="Keith Fisken" userId="S::keith.fisken@sestran.gov.uk::1f515475-d5f2-47b3-bd2d-516f55b32890" providerId="AD" clId="Web-{AAA93C7E-A901-FB6A-F545-0BA4F449C2BB}" dt="2024-09-19T12:33:00.071" v="5" actId="1076"/>
          <ac:spMkLst>
            <pc:docMk/>
            <pc:sldMk cId="3669260653" sldId="259"/>
            <ac:spMk id="8" creationId="{DD9AA407-C4FC-4BD8-A559-E0B1F08F49DE}"/>
          </ac:spMkLst>
        </pc:spChg>
      </pc:sldChg>
      <pc:sldChg chg="del">
        <pc:chgData name="Keith Fisken" userId="S::keith.fisken@sestran.gov.uk::1f515475-d5f2-47b3-bd2d-516f55b32890" providerId="AD" clId="Web-{AAA93C7E-A901-FB6A-F545-0BA4F449C2BB}" dt="2024-09-19T12:58:47.239" v="84"/>
        <pc:sldMkLst>
          <pc:docMk/>
          <pc:sldMk cId="2061350838" sldId="261"/>
        </pc:sldMkLst>
      </pc:sldChg>
      <pc:sldChg chg="addSp modSp">
        <pc:chgData name="Keith Fisken" userId="S::keith.fisken@sestran.gov.uk::1f515475-d5f2-47b3-bd2d-516f55b32890" providerId="AD" clId="Web-{AAA93C7E-A901-FB6A-F545-0BA4F449C2BB}" dt="2024-09-19T12:57:23.484" v="57" actId="20577"/>
        <pc:sldMkLst>
          <pc:docMk/>
          <pc:sldMk cId="2904023261" sldId="265"/>
        </pc:sldMkLst>
        <pc:spChg chg="add mod">
          <ac:chgData name="Keith Fisken" userId="S::keith.fisken@sestran.gov.uk::1f515475-d5f2-47b3-bd2d-516f55b32890" providerId="AD" clId="Web-{AAA93C7E-A901-FB6A-F545-0BA4F449C2BB}" dt="2024-09-19T12:57:23.484" v="57" actId="20577"/>
          <ac:spMkLst>
            <pc:docMk/>
            <pc:sldMk cId="2904023261" sldId="265"/>
            <ac:spMk id="3" creationId="{C59D43E6-FD59-BF6B-DF27-5FE8F00DA5F1}"/>
          </ac:spMkLst>
        </pc:spChg>
        <pc:spChg chg="mod">
          <ac:chgData name="Keith Fisken" userId="S::keith.fisken@sestran.gov.uk::1f515475-d5f2-47b3-bd2d-516f55b32890" providerId="AD" clId="Web-{AAA93C7E-A901-FB6A-F545-0BA4F449C2BB}" dt="2024-09-19T12:55:54.947" v="32" actId="20577"/>
          <ac:spMkLst>
            <pc:docMk/>
            <pc:sldMk cId="2904023261" sldId="265"/>
            <ac:spMk id="7" creationId="{6B401D8A-DFD9-4F48-AC5D-4EBBB16D838E}"/>
          </ac:spMkLst>
        </pc:spChg>
      </pc:sldChg>
      <pc:sldChg chg="addSp modSp">
        <pc:chgData name="Keith Fisken" userId="S::keith.fisken@sestran.gov.uk::1f515475-d5f2-47b3-bd2d-516f55b32890" providerId="AD" clId="Web-{AAA93C7E-A901-FB6A-F545-0BA4F449C2BB}" dt="2024-09-19T12:56:44.341" v="38" actId="14100"/>
        <pc:sldMkLst>
          <pc:docMk/>
          <pc:sldMk cId="3864969376" sldId="266"/>
        </pc:sldMkLst>
        <pc:spChg chg="add mod">
          <ac:chgData name="Keith Fisken" userId="S::keith.fisken@sestran.gov.uk::1f515475-d5f2-47b3-bd2d-516f55b32890" providerId="AD" clId="Web-{AAA93C7E-A901-FB6A-F545-0BA4F449C2BB}" dt="2024-09-19T12:56:44.341" v="38" actId="14100"/>
          <ac:spMkLst>
            <pc:docMk/>
            <pc:sldMk cId="3864969376" sldId="266"/>
            <ac:spMk id="3" creationId="{116F4E6C-4A78-45E1-5708-77D3767765AC}"/>
          </ac:spMkLst>
        </pc:spChg>
      </pc:sldChg>
      <pc:sldChg chg="addSp modSp">
        <pc:chgData name="Keith Fisken" userId="S::keith.fisken@sestran.gov.uk::1f515475-d5f2-47b3-bd2d-516f55b32890" providerId="AD" clId="Web-{AAA93C7E-A901-FB6A-F545-0BA4F449C2BB}" dt="2024-09-19T12:58:42.942" v="83" actId="20577"/>
        <pc:sldMkLst>
          <pc:docMk/>
          <pc:sldMk cId="2107719911" sldId="267"/>
        </pc:sldMkLst>
        <pc:spChg chg="add mod">
          <ac:chgData name="Keith Fisken" userId="S::keith.fisken@sestran.gov.uk::1f515475-d5f2-47b3-bd2d-516f55b32890" providerId="AD" clId="Web-{AAA93C7E-A901-FB6A-F545-0BA4F449C2BB}" dt="2024-09-19T12:58:42.942" v="83" actId="20577"/>
          <ac:spMkLst>
            <pc:docMk/>
            <pc:sldMk cId="2107719911" sldId="267"/>
            <ac:spMk id="3" creationId="{912B77A8-615E-3F93-F023-8F1F2A98F66B}"/>
          </ac:spMkLst>
        </pc:spChg>
        <pc:spChg chg="mod">
          <ac:chgData name="Keith Fisken" userId="S::keith.fisken@sestran.gov.uk::1f515475-d5f2-47b3-bd2d-516f55b32890" providerId="AD" clId="Web-{AAA93C7E-A901-FB6A-F545-0BA4F449C2BB}" dt="2024-09-19T12:34:25.324" v="22" actId="20577"/>
          <ac:spMkLst>
            <pc:docMk/>
            <pc:sldMk cId="2107719911" sldId="267"/>
            <ac:spMk id="4" creationId="{0AE47CBB-5819-4AAF-BE26-CC25E32CFEAE}"/>
          </ac:spMkLst>
        </pc:spChg>
        <pc:spChg chg="mod">
          <ac:chgData name="Keith Fisken" userId="S::keith.fisken@sestran.gov.uk::1f515475-d5f2-47b3-bd2d-516f55b32890" providerId="AD" clId="Web-{AAA93C7E-A901-FB6A-F545-0BA4F449C2BB}" dt="2024-09-19T12:58:17.221" v="78" actId="20577"/>
          <ac:spMkLst>
            <pc:docMk/>
            <pc:sldMk cId="2107719911" sldId="267"/>
            <ac:spMk id="7" creationId="{CC772EA4-5406-4E08-AE08-83B6BA3460CF}"/>
          </ac:spMkLst>
        </pc:spChg>
      </pc:sldChg>
      <pc:sldChg chg="modSp">
        <pc:chgData name="Keith Fisken" userId="S::keith.fisken@sestran.gov.uk::1f515475-d5f2-47b3-bd2d-516f55b32890" providerId="AD" clId="Web-{AAA93C7E-A901-FB6A-F545-0BA4F449C2BB}" dt="2024-09-19T12:59:25.398" v="94" actId="14100"/>
        <pc:sldMkLst>
          <pc:docMk/>
          <pc:sldMk cId="4054896427" sldId="270"/>
        </pc:sldMkLst>
        <pc:spChg chg="mod">
          <ac:chgData name="Keith Fisken" userId="S::keith.fisken@sestran.gov.uk::1f515475-d5f2-47b3-bd2d-516f55b32890" providerId="AD" clId="Web-{AAA93C7E-A901-FB6A-F545-0BA4F449C2BB}" dt="2024-09-19T12:59:17.381" v="92" actId="1076"/>
          <ac:spMkLst>
            <pc:docMk/>
            <pc:sldMk cId="4054896427" sldId="270"/>
            <ac:spMk id="3" creationId="{A9CA27FC-2DA2-4EE0-B127-88F44E1F415A}"/>
          </ac:spMkLst>
        </pc:spChg>
        <pc:spChg chg="mod">
          <ac:chgData name="Keith Fisken" userId="S::keith.fisken@sestran.gov.uk::1f515475-d5f2-47b3-bd2d-516f55b32890" providerId="AD" clId="Web-{AAA93C7E-A901-FB6A-F545-0BA4F449C2BB}" dt="2024-09-19T12:59:25.398" v="94" actId="14100"/>
          <ac:spMkLst>
            <pc:docMk/>
            <pc:sldMk cId="4054896427" sldId="270"/>
            <ac:spMk id="5" creationId="{9843FC32-2660-5002-2063-BD28F1181112}"/>
          </ac:spMkLst>
        </pc:spChg>
      </pc:sldChg>
      <pc:sldChg chg="del">
        <pc:chgData name="Keith Fisken" userId="S::keith.fisken@sestran.gov.uk::1f515475-d5f2-47b3-bd2d-516f55b32890" providerId="AD" clId="Web-{AAA93C7E-A901-FB6A-F545-0BA4F449C2BB}" dt="2024-09-19T12:57:44.969" v="60"/>
        <pc:sldMkLst>
          <pc:docMk/>
          <pc:sldMk cId="1396050685" sldId="271"/>
        </pc:sldMkLst>
      </pc:sldChg>
      <pc:sldChg chg="del">
        <pc:chgData name="Keith Fisken" userId="S::keith.fisken@sestran.gov.uk::1f515475-d5f2-47b3-bd2d-516f55b32890" providerId="AD" clId="Web-{AAA93C7E-A901-FB6A-F545-0BA4F449C2BB}" dt="2024-09-19T13:02:01.345" v="190"/>
        <pc:sldMkLst>
          <pc:docMk/>
          <pc:sldMk cId="2312998254" sldId="276"/>
        </pc:sldMkLst>
      </pc:sldChg>
      <pc:sldChg chg="addSp modSp">
        <pc:chgData name="Keith Fisken" userId="S::keith.fisken@sestran.gov.uk::1f515475-d5f2-47b3-bd2d-516f55b32890" providerId="AD" clId="Web-{AAA93C7E-A901-FB6A-F545-0BA4F449C2BB}" dt="2024-09-19T12:57:37.031" v="58"/>
        <pc:sldMkLst>
          <pc:docMk/>
          <pc:sldMk cId="369571151" sldId="278"/>
        </pc:sldMkLst>
        <pc:spChg chg="add mod">
          <ac:chgData name="Keith Fisken" userId="S::keith.fisken@sestran.gov.uk::1f515475-d5f2-47b3-bd2d-516f55b32890" providerId="AD" clId="Web-{AAA93C7E-A901-FB6A-F545-0BA4F449C2BB}" dt="2024-09-19T12:57:37.031" v="58"/>
          <ac:spMkLst>
            <pc:docMk/>
            <pc:sldMk cId="369571151" sldId="278"/>
            <ac:spMk id="3" creationId="{252EF60F-74A8-51BC-A936-D19A153B0B0E}"/>
          </ac:spMkLst>
        </pc:spChg>
      </pc:sldChg>
      <pc:sldChg chg="modSp">
        <pc:chgData name="Keith Fisken" userId="S::keith.fisken@sestran.gov.uk::1f515475-d5f2-47b3-bd2d-516f55b32890" providerId="AD" clId="Web-{AAA93C7E-A901-FB6A-F545-0BA4F449C2BB}" dt="2024-09-19T13:02:45.410" v="199" actId="1076"/>
        <pc:sldMkLst>
          <pc:docMk/>
          <pc:sldMk cId="220014841" sldId="861"/>
        </pc:sldMkLst>
        <pc:spChg chg="mod">
          <ac:chgData name="Keith Fisken" userId="S::keith.fisken@sestran.gov.uk::1f515475-d5f2-47b3-bd2d-516f55b32890" providerId="AD" clId="Web-{AAA93C7E-A901-FB6A-F545-0BA4F449C2BB}" dt="2024-09-19T13:02:45.410" v="199" actId="1076"/>
          <ac:spMkLst>
            <pc:docMk/>
            <pc:sldMk cId="220014841" sldId="861"/>
            <ac:spMk id="4" creationId="{79387611-49BA-117A-57E7-4723E75E1E1B}"/>
          </ac:spMkLst>
        </pc:spChg>
        <pc:spChg chg="mod">
          <ac:chgData name="Keith Fisken" userId="S::keith.fisken@sestran.gov.uk::1f515475-d5f2-47b3-bd2d-516f55b32890" providerId="AD" clId="Web-{AAA93C7E-A901-FB6A-F545-0BA4F449C2BB}" dt="2024-09-19T13:02:37.238" v="198" actId="1076"/>
          <ac:spMkLst>
            <pc:docMk/>
            <pc:sldMk cId="220014841" sldId="861"/>
            <ac:spMk id="5" creationId="{EA737A1D-3996-B53B-0205-3EB892BCD84E}"/>
          </ac:spMkLst>
        </pc:spChg>
      </pc:sldChg>
      <pc:sldChg chg="del">
        <pc:chgData name="Keith Fisken" userId="S::keith.fisken@sestran.gov.uk::1f515475-d5f2-47b3-bd2d-516f55b32890" providerId="AD" clId="Web-{AAA93C7E-A901-FB6A-F545-0BA4F449C2BB}" dt="2024-09-19T12:57:41.422" v="59"/>
        <pc:sldMkLst>
          <pc:docMk/>
          <pc:sldMk cId="1140132007" sldId="871"/>
        </pc:sldMkLst>
      </pc:sldChg>
    </pc:docChg>
  </pc:docChgLst>
  <pc:docChgLst>
    <pc:chgData name="Hattie James" userId="1981874a-f6de-456a-b5e7-11175a318f3b" providerId="ADAL" clId="{25878C2E-9C62-4445-B265-5CDD8BF5A3ED}"/>
    <pc:docChg chg="custSel modSld">
      <pc:chgData name="Hattie James" userId="1981874a-f6de-456a-b5e7-11175a318f3b" providerId="ADAL" clId="{25878C2E-9C62-4445-B265-5CDD8BF5A3ED}" dt="2023-11-30T13:14:41.292" v="808" actId="20577"/>
      <pc:docMkLst>
        <pc:docMk/>
      </pc:docMkLst>
      <pc:sldChg chg="addSp modSp mod">
        <pc:chgData name="Hattie James" userId="1981874a-f6de-456a-b5e7-11175a318f3b" providerId="ADAL" clId="{25878C2E-9C62-4445-B265-5CDD8BF5A3ED}" dt="2023-11-30T13:14:41.292" v="808" actId="20577"/>
        <pc:sldMkLst>
          <pc:docMk/>
          <pc:sldMk cId="1879947881" sldId="829"/>
        </pc:sldMkLst>
        <pc:spChg chg="mod">
          <ac:chgData name="Hattie James" userId="1981874a-f6de-456a-b5e7-11175a318f3b" providerId="ADAL" clId="{25878C2E-9C62-4445-B265-5CDD8BF5A3ED}" dt="2023-11-30T13:14:41.292" v="808" actId="20577"/>
          <ac:spMkLst>
            <pc:docMk/>
            <pc:sldMk cId="1879947881" sldId="829"/>
            <ac:spMk id="5" creationId="{976CFB7A-7A5D-E49C-CC0B-7220E91563CD}"/>
          </ac:spMkLst>
        </pc:spChg>
        <pc:picChg chg="add mod">
          <ac:chgData name="Hattie James" userId="1981874a-f6de-456a-b5e7-11175a318f3b" providerId="ADAL" clId="{25878C2E-9C62-4445-B265-5CDD8BF5A3ED}" dt="2023-11-30T13:14:05.562" v="806" actId="1076"/>
          <ac:picMkLst>
            <pc:docMk/>
            <pc:sldMk cId="1879947881" sldId="829"/>
            <ac:picMk id="6" creationId="{F0614BC7-B8A9-2922-2EEB-C50214B9E532}"/>
          </ac:picMkLst>
        </pc:picChg>
      </pc:sldChg>
    </pc:docChg>
  </pc:docChgLst>
  <pc:docChgLst>
    <pc:chgData name="Angela Chambers" userId="7594c528-18ee-4f7f-b12f-8580751f7276" providerId="ADAL" clId="{39231D7D-D38D-4472-BA7D-BBA0F7DB4492}"/>
    <pc:docChg chg="modSld sldOrd">
      <pc:chgData name="Angela Chambers" userId="7594c528-18ee-4f7f-b12f-8580751f7276" providerId="ADAL" clId="{39231D7D-D38D-4472-BA7D-BBA0F7DB4492}" dt="2024-03-13T10:13:51.338" v="141" actId="20577"/>
      <pc:docMkLst>
        <pc:docMk/>
      </pc:docMkLst>
      <pc:sldChg chg="modSp mod">
        <pc:chgData name="Angela Chambers" userId="7594c528-18ee-4f7f-b12f-8580751f7276" providerId="ADAL" clId="{39231D7D-D38D-4472-BA7D-BBA0F7DB4492}" dt="2024-03-13T10:12:25.730" v="116" actId="20577"/>
        <pc:sldMkLst>
          <pc:docMk/>
          <pc:sldMk cId="1301896145" sldId="257"/>
        </pc:sldMkLst>
        <pc:grpChg chg="mod">
          <ac:chgData name="Angela Chambers" userId="7594c528-18ee-4f7f-b12f-8580751f7276" providerId="ADAL" clId="{39231D7D-D38D-4472-BA7D-BBA0F7DB4492}" dt="2024-03-07T11:56:52.997" v="72" actId="1038"/>
          <ac:grpSpMkLst>
            <pc:docMk/>
            <pc:sldMk cId="1301896145" sldId="257"/>
            <ac:grpSpMk id="11" creationId="{9DCB8795-15B3-45DC-AEE2-96F63421F2B9}"/>
          </ac:grpSpMkLst>
        </pc:grpChg>
        <pc:graphicFrameChg chg="modGraphic">
          <ac:chgData name="Angela Chambers" userId="7594c528-18ee-4f7f-b12f-8580751f7276" providerId="ADAL" clId="{39231D7D-D38D-4472-BA7D-BBA0F7DB4492}" dt="2024-03-13T10:12:25.730" v="116" actId="20577"/>
          <ac:graphicFrameMkLst>
            <pc:docMk/>
            <pc:sldMk cId="1301896145" sldId="257"/>
            <ac:graphicFrameMk id="2" creationId="{2EA7CF7B-9106-454E-8C71-1E707B72BD67}"/>
          </ac:graphicFrameMkLst>
        </pc:graphicFrameChg>
      </pc:sldChg>
      <pc:sldChg chg="modSp mod">
        <pc:chgData name="Angela Chambers" userId="7594c528-18ee-4f7f-b12f-8580751f7276" providerId="ADAL" clId="{39231D7D-D38D-4472-BA7D-BBA0F7DB4492}" dt="2024-03-04T15:25:48.772" v="70" actId="20577"/>
        <pc:sldMkLst>
          <pc:docMk/>
          <pc:sldMk cId="3283173895" sldId="359"/>
        </pc:sldMkLst>
        <pc:graphicFrameChg chg="modGraphic">
          <ac:chgData name="Angela Chambers" userId="7594c528-18ee-4f7f-b12f-8580751f7276" providerId="ADAL" clId="{39231D7D-D38D-4472-BA7D-BBA0F7DB4492}" dt="2024-03-04T15:25:48.772" v="70" actId="20577"/>
          <ac:graphicFrameMkLst>
            <pc:docMk/>
            <pc:sldMk cId="3283173895" sldId="359"/>
            <ac:graphicFrameMk id="4" creationId="{1787284E-2B40-4A4E-864B-AAB502C778A9}"/>
          </ac:graphicFrameMkLst>
        </pc:graphicFrameChg>
      </pc:sldChg>
      <pc:sldChg chg="modSp mod">
        <pc:chgData name="Angela Chambers" userId="7594c528-18ee-4f7f-b12f-8580751f7276" providerId="ADAL" clId="{39231D7D-D38D-4472-BA7D-BBA0F7DB4492}" dt="2024-03-13T10:13:51.338" v="141" actId="20577"/>
        <pc:sldMkLst>
          <pc:docMk/>
          <pc:sldMk cId="3055950186" sldId="839"/>
        </pc:sldMkLst>
        <pc:graphicFrameChg chg="modGraphic">
          <ac:chgData name="Angela Chambers" userId="7594c528-18ee-4f7f-b12f-8580751f7276" providerId="ADAL" clId="{39231D7D-D38D-4472-BA7D-BBA0F7DB4492}" dt="2024-03-13T10:13:51.338" v="141" actId="20577"/>
          <ac:graphicFrameMkLst>
            <pc:docMk/>
            <pc:sldMk cId="3055950186" sldId="839"/>
            <ac:graphicFrameMk id="2" creationId="{2EA7CF7B-9106-454E-8C71-1E707B72BD67}"/>
          </ac:graphicFrameMkLst>
        </pc:graphicFrameChg>
      </pc:sldChg>
      <pc:sldChg chg="ord">
        <pc:chgData name="Angela Chambers" userId="7594c528-18ee-4f7f-b12f-8580751f7276" providerId="ADAL" clId="{39231D7D-D38D-4472-BA7D-BBA0F7DB4492}" dt="2024-03-13T10:10:37.604" v="109"/>
        <pc:sldMkLst>
          <pc:docMk/>
          <pc:sldMk cId="220005832" sldId="858"/>
        </pc:sldMkLst>
      </pc:sldChg>
    </pc:docChg>
  </pc:docChgLst>
  <pc:docChgLst>
    <pc:chgData name="Rebecca Smith" userId="683943a2-5d0d-4ec8-92b3-5ccef7b1ef16" providerId="ADAL" clId="{2EC0E755-A342-4C3D-B3DD-12F40E5F337C}"/>
    <pc:docChg chg="delSld">
      <pc:chgData name="Rebecca Smith" userId="683943a2-5d0d-4ec8-92b3-5ccef7b1ef16" providerId="ADAL" clId="{2EC0E755-A342-4C3D-B3DD-12F40E5F337C}" dt="2024-09-25T16:17:24.872" v="1" actId="2696"/>
      <pc:docMkLst>
        <pc:docMk/>
      </pc:docMkLst>
      <pc:sldChg chg="del">
        <pc:chgData name="Rebecca Smith" userId="683943a2-5d0d-4ec8-92b3-5ccef7b1ef16" providerId="ADAL" clId="{2EC0E755-A342-4C3D-B3DD-12F40E5F337C}" dt="2024-09-25T16:17:24.872" v="1" actId="2696"/>
        <pc:sldMkLst>
          <pc:docMk/>
          <pc:sldMk cId="2570353788" sldId="863"/>
        </pc:sldMkLst>
      </pc:sldChg>
      <pc:sldChg chg="del">
        <pc:chgData name="Rebecca Smith" userId="683943a2-5d0d-4ec8-92b3-5ccef7b1ef16" providerId="ADAL" clId="{2EC0E755-A342-4C3D-B3DD-12F40E5F337C}" dt="2024-09-25T16:17:24.872" v="1" actId="2696"/>
        <pc:sldMkLst>
          <pc:docMk/>
          <pc:sldMk cId="4099295000" sldId="875"/>
        </pc:sldMkLst>
      </pc:sldChg>
      <pc:sldChg chg="del">
        <pc:chgData name="Rebecca Smith" userId="683943a2-5d0d-4ec8-92b3-5ccef7b1ef16" providerId="ADAL" clId="{2EC0E755-A342-4C3D-B3DD-12F40E5F337C}" dt="2024-09-25T16:17:24.872" v="1" actId="2696"/>
        <pc:sldMkLst>
          <pc:docMk/>
          <pc:sldMk cId="3024296183" sldId="876"/>
        </pc:sldMkLst>
      </pc:sldChg>
      <pc:sldChg chg="del">
        <pc:chgData name="Rebecca Smith" userId="683943a2-5d0d-4ec8-92b3-5ccef7b1ef16" providerId="ADAL" clId="{2EC0E755-A342-4C3D-B3DD-12F40E5F337C}" dt="2024-09-25T16:17:24.872" v="1" actId="2696"/>
        <pc:sldMkLst>
          <pc:docMk/>
          <pc:sldMk cId="1571974043" sldId="877"/>
        </pc:sldMkLst>
      </pc:sldChg>
      <pc:sldChg chg="del">
        <pc:chgData name="Rebecca Smith" userId="683943a2-5d0d-4ec8-92b3-5ccef7b1ef16" providerId="ADAL" clId="{2EC0E755-A342-4C3D-B3DD-12F40E5F337C}" dt="2024-09-25T16:17:14.787" v="0" actId="2696"/>
        <pc:sldMkLst>
          <pc:docMk/>
          <pc:sldMk cId="4210571834" sldId="887"/>
        </pc:sldMkLst>
      </pc:sldChg>
      <pc:sldChg chg="del">
        <pc:chgData name="Rebecca Smith" userId="683943a2-5d0d-4ec8-92b3-5ccef7b1ef16" providerId="ADAL" clId="{2EC0E755-A342-4C3D-B3DD-12F40E5F337C}" dt="2024-09-25T16:17:24.872" v="1" actId="2696"/>
        <pc:sldMkLst>
          <pc:docMk/>
          <pc:sldMk cId="2786188386" sldId="888"/>
        </pc:sldMkLst>
      </pc:sldChg>
    </pc:docChg>
  </pc:docChgLst>
  <pc:docChgLst>
    <pc:chgData name="Rebecca Smith" userId="S::rebecca.smith@sestran.gov.uk::683943a2-5d0d-4ec8-92b3-5ccef7b1ef16" providerId="AD" clId="Web-{1E9DB3E2-7054-DAC6-8AA3-6F9DAC92B8AF}"/>
    <pc:docChg chg="addSld">
      <pc:chgData name="Rebecca Smith" userId="S::rebecca.smith@sestran.gov.uk::683943a2-5d0d-4ec8-92b3-5ccef7b1ef16" providerId="AD" clId="Web-{1E9DB3E2-7054-DAC6-8AA3-6F9DAC92B8AF}" dt="2024-09-25T16:13:28.463" v="5"/>
      <pc:docMkLst>
        <pc:docMk/>
      </pc:docMkLst>
      <pc:sldChg chg="add">
        <pc:chgData name="Rebecca Smith" userId="S::rebecca.smith@sestran.gov.uk::683943a2-5d0d-4ec8-92b3-5ccef7b1ef16" providerId="AD" clId="Web-{1E9DB3E2-7054-DAC6-8AA3-6F9DAC92B8AF}" dt="2024-09-25T16:13:28.370" v="0"/>
        <pc:sldMkLst>
          <pc:docMk/>
          <pc:sldMk cId="4210571834" sldId="887"/>
        </pc:sldMkLst>
      </pc:sldChg>
      <pc:sldChg chg="add">
        <pc:chgData name="Rebecca Smith" userId="S::rebecca.smith@sestran.gov.uk::683943a2-5d0d-4ec8-92b3-5ccef7b1ef16" providerId="AD" clId="Web-{1E9DB3E2-7054-DAC6-8AA3-6F9DAC92B8AF}" dt="2024-09-25T16:13:28.385" v="1"/>
        <pc:sldMkLst>
          <pc:docMk/>
          <pc:sldMk cId="2786188386" sldId="888"/>
        </pc:sldMkLst>
      </pc:sldChg>
      <pc:sldChg chg="add">
        <pc:chgData name="Rebecca Smith" userId="S::rebecca.smith@sestran.gov.uk::683943a2-5d0d-4ec8-92b3-5ccef7b1ef16" providerId="AD" clId="Web-{1E9DB3E2-7054-DAC6-8AA3-6F9DAC92B8AF}" dt="2024-09-25T16:13:28.401" v="2"/>
        <pc:sldMkLst>
          <pc:docMk/>
          <pc:sldMk cId="2799462373" sldId="889"/>
        </pc:sldMkLst>
      </pc:sldChg>
      <pc:sldChg chg="add">
        <pc:chgData name="Rebecca Smith" userId="S::rebecca.smith@sestran.gov.uk::683943a2-5d0d-4ec8-92b3-5ccef7b1ef16" providerId="AD" clId="Web-{1E9DB3E2-7054-DAC6-8AA3-6F9DAC92B8AF}" dt="2024-09-25T16:13:28.416" v="3"/>
        <pc:sldMkLst>
          <pc:docMk/>
          <pc:sldMk cId="3704188077" sldId="890"/>
        </pc:sldMkLst>
      </pc:sldChg>
      <pc:sldChg chg="add">
        <pc:chgData name="Rebecca Smith" userId="S::rebecca.smith@sestran.gov.uk::683943a2-5d0d-4ec8-92b3-5ccef7b1ef16" providerId="AD" clId="Web-{1E9DB3E2-7054-DAC6-8AA3-6F9DAC92B8AF}" dt="2024-09-25T16:13:28.432" v="4"/>
        <pc:sldMkLst>
          <pc:docMk/>
          <pc:sldMk cId="3953133938" sldId="891"/>
        </pc:sldMkLst>
      </pc:sldChg>
      <pc:sldChg chg="add">
        <pc:chgData name="Rebecca Smith" userId="S::rebecca.smith@sestran.gov.uk::683943a2-5d0d-4ec8-92b3-5ccef7b1ef16" providerId="AD" clId="Web-{1E9DB3E2-7054-DAC6-8AA3-6F9DAC92B8AF}" dt="2024-09-25T16:13:28.463" v="5"/>
        <pc:sldMkLst>
          <pc:docMk/>
          <pc:sldMk cId="3366164185" sldId="892"/>
        </pc:sldMkLst>
      </pc:sldChg>
    </pc:docChg>
  </pc:docChgLst>
  <pc:docChgLst>
    <pc:chgData name="Cheryl Fergie" userId="860bcdb3-4166-4486-bc11-c0860f846ec7" providerId="ADAL" clId="{8CC1B079-DFA2-4BF0-B218-DE97C99F7EE6}"/>
    <pc:docChg chg="delSld modSld">
      <pc:chgData name="Cheryl Fergie" userId="860bcdb3-4166-4486-bc11-c0860f846ec7" providerId="ADAL" clId="{8CC1B079-DFA2-4BF0-B218-DE97C99F7EE6}" dt="2024-09-25T09:40:26.747" v="5" actId="2696"/>
      <pc:docMkLst>
        <pc:docMk/>
      </pc:docMkLst>
      <pc:sldChg chg="del">
        <pc:chgData name="Cheryl Fergie" userId="860bcdb3-4166-4486-bc11-c0860f846ec7" providerId="ADAL" clId="{8CC1B079-DFA2-4BF0-B218-DE97C99F7EE6}" dt="2024-09-25T09:40:26.747" v="5" actId="2696"/>
        <pc:sldMkLst>
          <pc:docMk/>
          <pc:sldMk cId="1844507435" sldId="884"/>
        </pc:sldMkLst>
      </pc:sldChg>
      <pc:sldChg chg="modSp mod">
        <pc:chgData name="Cheryl Fergie" userId="860bcdb3-4166-4486-bc11-c0860f846ec7" providerId="ADAL" clId="{8CC1B079-DFA2-4BF0-B218-DE97C99F7EE6}" dt="2024-09-25T09:40:19.427" v="4" actId="14100"/>
        <pc:sldMkLst>
          <pc:docMk/>
          <pc:sldMk cId="225515378" sldId="886"/>
        </pc:sldMkLst>
        <pc:spChg chg="mod">
          <ac:chgData name="Cheryl Fergie" userId="860bcdb3-4166-4486-bc11-c0860f846ec7" providerId="ADAL" clId="{8CC1B079-DFA2-4BF0-B218-DE97C99F7EE6}" dt="2024-09-25T09:40:19.427" v="4" actId="14100"/>
          <ac:spMkLst>
            <pc:docMk/>
            <pc:sldMk cId="225515378" sldId="886"/>
            <ac:spMk id="5" creationId="{1162414A-C94E-DBA0-C5A5-9050CC0FEBD0}"/>
          </ac:spMkLst>
        </pc:spChg>
      </pc:sldChg>
    </pc:docChg>
  </pc:docChgLst>
  <pc:docChgLst>
    <pc:chgData name="Rachael Murphy" userId="S::rachael.murphy@sestran.gov.uk::21bf2792-1e7d-4eeb-a0ff-08ab105bbc2c" providerId="AD" clId="Web-{F811530A-7E74-DC52-B8E8-88BF9E1C672B}"/>
    <pc:docChg chg="addSld delSld addMainMaster">
      <pc:chgData name="Rachael Murphy" userId="S::rachael.murphy@sestran.gov.uk::21bf2792-1e7d-4eeb-a0ff-08ab105bbc2c" providerId="AD" clId="Web-{F811530A-7E74-DC52-B8E8-88BF9E1C672B}" dt="2023-11-30T10:09:25.039" v="59"/>
      <pc:docMkLst>
        <pc:docMk/>
      </pc:docMkLst>
      <pc:sldChg chg="add del">
        <pc:chgData name="Rachael Murphy" userId="S::rachael.murphy@sestran.gov.uk::21bf2792-1e7d-4eeb-a0ff-08ab105bbc2c" providerId="AD" clId="Web-{F811530A-7E74-DC52-B8E8-88BF9E1C672B}" dt="2023-11-30T10:09:25.039" v="59"/>
        <pc:sldMkLst>
          <pc:docMk/>
          <pc:sldMk cId="304521487" sldId="256"/>
        </pc:sldMkLst>
      </pc:sldChg>
      <pc:sldChg chg="add del">
        <pc:chgData name="Rachael Murphy" userId="S::rachael.murphy@sestran.gov.uk::21bf2792-1e7d-4eeb-a0ff-08ab105bbc2c" providerId="AD" clId="Web-{F811530A-7E74-DC52-B8E8-88BF9E1C672B}" dt="2023-11-30T10:09:24.226" v="46"/>
        <pc:sldMkLst>
          <pc:docMk/>
          <pc:sldMk cId="3102476166" sldId="259"/>
        </pc:sldMkLst>
      </pc:sldChg>
      <pc:sldChg chg="add del">
        <pc:chgData name="Rachael Murphy" userId="S::rachael.murphy@sestran.gov.uk::21bf2792-1e7d-4eeb-a0ff-08ab105bbc2c" providerId="AD" clId="Web-{F811530A-7E74-DC52-B8E8-88BF9E1C672B}" dt="2023-11-30T10:09:24.945" v="56"/>
        <pc:sldMkLst>
          <pc:docMk/>
          <pc:sldMk cId="1341650336" sldId="260"/>
        </pc:sldMkLst>
      </pc:sldChg>
      <pc:sldChg chg="add del">
        <pc:chgData name="Rachael Murphy" userId="S::rachael.murphy@sestran.gov.uk::21bf2792-1e7d-4eeb-a0ff-08ab105bbc2c" providerId="AD" clId="Web-{F811530A-7E74-DC52-B8E8-88BF9E1C672B}" dt="2023-11-30T10:09:25.008" v="58"/>
        <pc:sldMkLst>
          <pc:docMk/>
          <pc:sldMk cId="830830589" sldId="261"/>
        </pc:sldMkLst>
      </pc:sldChg>
      <pc:sldChg chg="add del">
        <pc:chgData name="Rachael Murphy" userId="S::rachael.murphy@sestran.gov.uk::21bf2792-1e7d-4eeb-a0ff-08ab105bbc2c" providerId="AD" clId="Web-{F811530A-7E74-DC52-B8E8-88BF9E1C672B}" dt="2023-11-30T10:09:24.883" v="55"/>
        <pc:sldMkLst>
          <pc:docMk/>
          <pc:sldMk cId="3742240796" sldId="267"/>
        </pc:sldMkLst>
      </pc:sldChg>
      <pc:sldChg chg="add del">
        <pc:chgData name="Rachael Murphy" userId="S::rachael.murphy@sestran.gov.uk::21bf2792-1e7d-4eeb-a0ff-08ab105bbc2c" providerId="AD" clId="Web-{F811530A-7E74-DC52-B8E8-88BF9E1C672B}" dt="2023-11-30T10:09:24.773" v="53"/>
        <pc:sldMkLst>
          <pc:docMk/>
          <pc:sldMk cId="3606272206" sldId="269"/>
        </pc:sldMkLst>
      </pc:sldChg>
      <pc:sldChg chg="add del">
        <pc:chgData name="Rachael Murphy" userId="S::rachael.murphy@sestran.gov.uk::21bf2792-1e7d-4eeb-a0ff-08ab105bbc2c" providerId="AD" clId="Web-{F811530A-7E74-DC52-B8E8-88BF9E1C672B}" dt="2023-11-30T10:09:23.914" v="44"/>
        <pc:sldMkLst>
          <pc:docMk/>
          <pc:sldMk cId="1366386413" sldId="274"/>
        </pc:sldMkLst>
      </pc:sldChg>
      <pc:sldChg chg="add del">
        <pc:chgData name="Rachael Murphy" userId="S::rachael.murphy@sestran.gov.uk::21bf2792-1e7d-4eeb-a0ff-08ab105bbc2c" providerId="AD" clId="Web-{F811530A-7E74-DC52-B8E8-88BF9E1C672B}" dt="2023-11-30T10:09:24.976" v="57"/>
        <pc:sldMkLst>
          <pc:docMk/>
          <pc:sldMk cId="1667557589" sldId="277"/>
        </pc:sldMkLst>
      </pc:sldChg>
      <pc:sldChg chg="add del">
        <pc:chgData name="Rachael Murphy" userId="S::rachael.murphy@sestran.gov.uk::21bf2792-1e7d-4eeb-a0ff-08ab105bbc2c" providerId="AD" clId="Web-{F811530A-7E74-DC52-B8E8-88BF9E1C672B}" dt="2023-11-30T10:09:23.804" v="42"/>
        <pc:sldMkLst>
          <pc:docMk/>
          <pc:sldMk cId="3910748804" sldId="280"/>
        </pc:sldMkLst>
      </pc:sldChg>
      <pc:sldChg chg="add del">
        <pc:chgData name="Rachael Murphy" userId="S::rachael.murphy@sestran.gov.uk::21bf2792-1e7d-4eeb-a0ff-08ab105bbc2c" providerId="AD" clId="Web-{F811530A-7E74-DC52-B8E8-88BF9E1C672B}" dt="2023-11-30T10:09:23.679" v="40"/>
        <pc:sldMkLst>
          <pc:docMk/>
          <pc:sldMk cId="2621738525" sldId="281"/>
        </pc:sldMkLst>
      </pc:sldChg>
      <pc:sldChg chg="add del">
        <pc:chgData name="Rachael Murphy" userId="S::rachael.murphy@sestran.gov.uk::21bf2792-1e7d-4eeb-a0ff-08ab105bbc2c" providerId="AD" clId="Web-{F811530A-7E74-DC52-B8E8-88BF9E1C672B}" dt="2023-11-30T10:09:23.742" v="41"/>
        <pc:sldMkLst>
          <pc:docMk/>
          <pc:sldMk cId="2741519387" sldId="282"/>
        </pc:sldMkLst>
      </pc:sldChg>
      <pc:sldChg chg="add del">
        <pc:chgData name="Rachael Murphy" userId="S::rachael.murphy@sestran.gov.uk::21bf2792-1e7d-4eeb-a0ff-08ab105bbc2c" providerId="AD" clId="Web-{F811530A-7E74-DC52-B8E8-88BF9E1C672B}" dt="2023-11-30T10:09:24.429" v="49"/>
        <pc:sldMkLst>
          <pc:docMk/>
          <pc:sldMk cId="464454187" sldId="284"/>
        </pc:sldMkLst>
      </pc:sldChg>
      <pc:sldChg chg="add del">
        <pc:chgData name="Rachael Murphy" userId="S::rachael.murphy@sestran.gov.uk::21bf2792-1e7d-4eeb-a0ff-08ab105bbc2c" providerId="AD" clId="Web-{F811530A-7E74-DC52-B8E8-88BF9E1C672B}" dt="2023-11-30T10:09:24.523" v="50"/>
        <pc:sldMkLst>
          <pc:docMk/>
          <pc:sldMk cId="1842376023" sldId="286"/>
        </pc:sldMkLst>
      </pc:sldChg>
      <pc:sldChg chg="add del">
        <pc:chgData name="Rachael Murphy" userId="S::rachael.murphy@sestran.gov.uk::21bf2792-1e7d-4eeb-a0ff-08ab105bbc2c" providerId="AD" clId="Web-{F811530A-7E74-DC52-B8E8-88BF9E1C672B}" dt="2023-11-30T10:09:24.648" v="51"/>
        <pc:sldMkLst>
          <pc:docMk/>
          <pc:sldMk cId="3923054692" sldId="287"/>
        </pc:sldMkLst>
      </pc:sldChg>
      <pc:sldChg chg="add del">
        <pc:chgData name="Rachael Murphy" userId="S::rachael.murphy@sestran.gov.uk::21bf2792-1e7d-4eeb-a0ff-08ab105bbc2c" providerId="AD" clId="Web-{F811530A-7E74-DC52-B8E8-88BF9E1C672B}" dt="2023-11-30T10:09:24.711" v="52"/>
        <pc:sldMkLst>
          <pc:docMk/>
          <pc:sldMk cId="3794938749" sldId="289"/>
        </pc:sldMkLst>
      </pc:sldChg>
      <pc:sldChg chg="add del">
        <pc:chgData name="Rachael Murphy" userId="S::rachael.murphy@sestran.gov.uk::21bf2792-1e7d-4eeb-a0ff-08ab105bbc2c" providerId="AD" clId="Web-{F811530A-7E74-DC52-B8E8-88BF9E1C672B}" dt="2023-11-30T10:09:23.867" v="43"/>
        <pc:sldMkLst>
          <pc:docMk/>
          <pc:sldMk cId="210689604" sldId="832"/>
        </pc:sldMkLst>
      </pc:sldChg>
      <pc:sldChg chg="add del">
        <pc:chgData name="Rachael Murphy" userId="S::rachael.murphy@sestran.gov.uk::21bf2792-1e7d-4eeb-a0ff-08ab105bbc2c" providerId="AD" clId="Web-{F811530A-7E74-DC52-B8E8-88BF9E1C672B}" dt="2023-11-30T10:09:23.961" v="45"/>
        <pc:sldMkLst>
          <pc:docMk/>
          <pc:sldMk cId="364307205" sldId="833"/>
        </pc:sldMkLst>
      </pc:sldChg>
      <pc:sldChg chg="add del">
        <pc:chgData name="Rachael Murphy" userId="S::rachael.murphy@sestran.gov.uk::21bf2792-1e7d-4eeb-a0ff-08ab105bbc2c" providerId="AD" clId="Web-{F811530A-7E74-DC52-B8E8-88BF9E1C672B}" dt="2023-11-30T10:09:24.258" v="47"/>
        <pc:sldMkLst>
          <pc:docMk/>
          <pc:sldMk cId="3334360996" sldId="834"/>
        </pc:sldMkLst>
      </pc:sldChg>
      <pc:sldChg chg="add del">
        <pc:chgData name="Rachael Murphy" userId="S::rachael.murphy@sestran.gov.uk::21bf2792-1e7d-4eeb-a0ff-08ab105bbc2c" providerId="AD" clId="Web-{F811530A-7E74-DC52-B8E8-88BF9E1C672B}" dt="2023-11-30T10:09:24.336" v="48"/>
        <pc:sldMkLst>
          <pc:docMk/>
          <pc:sldMk cId="2710486766" sldId="835"/>
        </pc:sldMkLst>
      </pc:sldChg>
      <pc:sldChg chg="add del">
        <pc:chgData name="Rachael Murphy" userId="S::rachael.murphy@sestran.gov.uk::21bf2792-1e7d-4eeb-a0ff-08ab105bbc2c" providerId="AD" clId="Web-{F811530A-7E74-DC52-B8E8-88BF9E1C672B}" dt="2023-11-30T10:09:24.820" v="54"/>
        <pc:sldMkLst>
          <pc:docMk/>
          <pc:sldMk cId="2354584053" sldId="836"/>
        </pc:sldMkLst>
      </pc:sldChg>
      <pc:sldMasterChg chg="add addSldLayout">
        <pc:chgData name="Rachael Murphy" userId="S::rachael.murphy@sestran.gov.uk::21bf2792-1e7d-4eeb-a0ff-08ab105bbc2c" providerId="AD" clId="Web-{F811530A-7E74-DC52-B8E8-88BF9E1C672B}" dt="2023-11-30T10:09:23.679" v="40"/>
        <pc:sldMasterMkLst>
          <pc:docMk/>
          <pc:sldMasterMk cId="3146624730" sldId="2147483648"/>
        </pc:sldMasterMkLst>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814503302" sldId="2147483649"/>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764188567" sldId="2147483650"/>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4111754022" sldId="2147483651"/>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2648535832" sldId="2147483652"/>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2167875231" sldId="2147483653"/>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4118625890" sldId="2147483654"/>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1675441656" sldId="2147483655"/>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050546648" sldId="2147483656"/>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449474742" sldId="2147483657"/>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336670309" sldId="2147483658"/>
          </pc:sldLayoutMkLst>
        </pc:sldLayoutChg>
        <pc:sldLayoutChg chg="add">
          <pc:chgData name="Rachael Murphy" userId="S::rachael.murphy@sestran.gov.uk::21bf2792-1e7d-4eeb-a0ff-08ab105bbc2c" providerId="AD" clId="Web-{F811530A-7E74-DC52-B8E8-88BF9E1C672B}" dt="2023-11-30T10:09:23.679" v="40"/>
          <pc:sldLayoutMkLst>
            <pc:docMk/>
            <pc:sldMasterMk cId="3146624730" sldId="2147483648"/>
            <pc:sldLayoutMk cId="1663830202" sldId="2147483659"/>
          </pc:sldLayoutMkLst>
        </pc:sldLayoutChg>
      </pc:sldMasterChg>
    </pc:docChg>
  </pc:docChgLst>
  <pc:docChgLst>
    <pc:chgData name="Keith Fisken" userId="S::keith.fisken@sestran.gov.uk::1f515475-d5f2-47b3-bd2d-516f55b32890" providerId="AD" clId="Web-{F551A97B-E81B-14AB-F789-90F1EAB8BB9F}"/>
    <pc:docChg chg="delSld modSld">
      <pc:chgData name="Keith Fisken" userId="S::keith.fisken@sestran.gov.uk::1f515475-d5f2-47b3-bd2d-516f55b32890" providerId="AD" clId="Web-{F551A97B-E81B-14AB-F789-90F1EAB8BB9F}" dt="2024-09-26T16:52:16.244" v="33" actId="20577"/>
      <pc:docMkLst>
        <pc:docMk/>
      </pc:docMkLst>
      <pc:sldChg chg="addSp modSp">
        <pc:chgData name="Keith Fisken" userId="S::keith.fisken@sestran.gov.uk::1f515475-d5f2-47b3-bd2d-516f55b32890" providerId="AD" clId="Web-{F551A97B-E81B-14AB-F789-90F1EAB8BB9F}" dt="2024-09-26T16:52:16.244" v="33" actId="20577"/>
        <pc:sldMkLst>
          <pc:docMk/>
          <pc:sldMk cId="1610883557" sldId="296"/>
        </pc:sldMkLst>
        <pc:spChg chg="mod">
          <ac:chgData name="Keith Fisken" userId="S::keith.fisken@sestran.gov.uk::1f515475-d5f2-47b3-bd2d-516f55b32890" providerId="AD" clId="Web-{F551A97B-E81B-14AB-F789-90F1EAB8BB9F}" dt="2024-09-26T16:52:16.244" v="33" actId="20577"/>
          <ac:spMkLst>
            <pc:docMk/>
            <pc:sldMk cId="1610883557" sldId="296"/>
            <ac:spMk id="3" creationId="{8D15C255-5A41-4A89-AB8D-03E9D0B37361}"/>
          </ac:spMkLst>
        </pc:spChg>
        <pc:spChg chg="mod">
          <ac:chgData name="Keith Fisken" userId="S::keith.fisken@sestran.gov.uk::1f515475-d5f2-47b3-bd2d-516f55b32890" providerId="AD" clId="Web-{F551A97B-E81B-14AB-F789-90F1EAB8BB9F}" dt="2024-09-26T16:50:50.602" v="13" actId="1076"/>
          <ac:spMkLst>
            <pc:docMk/>
            <pc:sldMk cId="1610883557" sldId="296"/>
            <ac:spMk id="4" creationId="{5D962090-752A-CFB0-33AB-3CE682AD50DA}"/>
          </ac:spMkLst>
        </pc:spChg>
        <pc:picChg chg="add mod">
          <ac:chgData name="Keith Fisken" userId="S::keith.fisken@sestran.gov.uk::1f515475-d5f2-47b3-bd2d-516f55b32890" providerId="AD" clId="Web-{F551A97B-E81B-14AB-F789-90F1EAB8BB9F}" dt="2024-09-26T16:51:36.665" v="20" actId="1076"/>
          <ac:picMkLst>
            <pc:docMk/>
            <pc:sldMk cId="1610883557" sldId="296"/>
            <ac:picMk id="5" creationId="{8A7CE99B-3DC0-A9BD-DC17-03866D0C74F3}"/>
          </ac:picMkLst>
        </pc:picChg>
      </pc:sldChg>
      <pc:sldChg chg="addSp delSp modSp del">
        <pc:chgData name="Keith Fisken" userId="S::keith.fisken@sestran.gov.uk::1f515475-d5f2-47b3-bd2d-516f55b32890" providerId="AD" clId="Web-{F551A97B-E81B-14AB-F789-90F1EAB8BB9F}" dt="2024-09-26T16:51:53.228" v="22"/>
        <pc:sldMkLst>
          <pc:docMk/>
          <pc:sldMk cId="1850906417" sldId="873"/>
        </pc:sldMkLst>
        <pc:spChg chg="del">
          <ac:chgData name="Keith Fisken" userId="S::keith.fisken@sestran.gov.uk::1f515475-d5f2-47b3-bd2d-516f55b32890" providerId="AD" clId="Web-{F551A97B-E81B-14AB-F789-90F1EAB8BB9F}" dt="2024-09-26T16:49:46.600" v="2"/>
          <ac:spMkLst>
            <pc:docMk/>
            <pc:sldMk cId="1850906417" sldId="873"/>
            <ac:spMk id="2" creationId="{793CB96D-6370-47C7-8F33-FD54077AF5B9}"/>
          </ac:spMkLst>
        </pc:spChg>
        <pc:spChg chg="add del mod">
          <ac:chgData name="Keith Fisken" userId="S::keith.fisken@sestran.gov.uk::1f515475-d5f2-47b3-bd2d-516f55b32890" providerId="AD" clId="Web-{F551A97B-E81B-14AB-F789-90F1EAB8BB9F}" dt="2024-09-26T16:49:55.726" v="5"/>
          <ac:spMkLst>
            <pc:docMk/>
            <pc:sldMk cId="1850906417" sldId="873"/>
            <ac:spMk id="4" creationId="{AA1A1106-ABC3-D5DA-6C01-024CB12B8D05}"/>
          </ac:spMkLst>
        </pc:spChg>
        <pc:picChg chg="mod">
          <ac:chgData name="Keith Fisken" userId="S::keith.fisken@sestran.gov.uk::1f515475-d5f2-47b3-bd2d-516f55b32890" providerId="AD" clId="Web-{F551A97B-E81B-14AB-F789-90F1EAB8BB9F}" dt="2024-09-26T16:49:52.132" v="4" actId="14100"/>
          <ac:picMkLst>
            <pc:docMk/>
            <pc:sldMk cId="1850906417" sldId="873"/>
            <ac:picMk id="8" creationId="{FC3E6CA8-5A2C-509A-EEE8-742642C33DAC}"/>
          </ac:picMkLst>
        </pc:picChg>
      </pc:sldChg>
    </pc:docChg>
  </pc:docChgLst>
  <pc:docChgLst>
    <pc:chgData name="Rachael Murphy" userId="S::rachael.murphy@sestran.gov.uk::21bf2792-1e7d-4eeb-a0ff-08ab105bbc2c" providerId="AD" clId="Web-{A6BAEEA2-DDC0-6078-435F-D5A4D2D981AE}"/>
    <pc:docChg chg="addSld delSld">
      <pc:chgData name="Rachael Murphy" userId="S::rachael.murphy@sestran.gov.uk::21bf2792-1e7d-4eeb-a0ff-08ab105bbc2c" providerId="AD" clId="Web-{A6BAEEA2-DDC0-6078-435F-D5A4D2D981AE}" dt="2024-06-13T12:57:50.627" v="2"/>
      <pc:docMkLst>
        <pc:docMk/>
      </pc:docMkLst>
      <pc:sldChg chg="add">
        <pc:chgData name="Rachael Murphy" userId="S::rachael.murphy@sestran.gov.uk::21bf2792-1e7d-4eeb-a0ff-08ab105bbc2c" providerId="AD" clId="Web-{A6BAEEA2-DDC0-6078-435F-D5A4D2D981AE}" dt="2024-06-13T12:57:50.627" v="2"/>
        <pc:sldMkLst>
          <pc:docMk/>
          <pc:sldMk cId="1954563984" sldId="321"/>
        </pc:sldMkLst>
      </pc:sldChg>
      <pc:sldChg chg="del">
        <pc:chgData name="Rachael Murphy" userId="S::rachael.murphy@sestran.gov.uk::21bf2792-1e7d-4eeb-a0ff-08ab105bbc2c" providerId="AD" clId="Web-{A6BAEEA2-DDC0-6078-435F-D5A4D2D981AE}" dt="2024-06-13T12:57:15.141" v="0"/>
        <pc:sldMkLst>
          <pc:docMk/>
          <pc:sldMk cId="3253059097" sldId="847"/>
        </pc:sldMkLst>
      </pc:sldChg>
      <pc:sldChg chg="del">
        <pc:chgData name="Rachael Murphy" userId="S::rachael.murphy@sestran.gov.uk::21bf2792-1e7d-4eeb-a0ff-08ab105bbc2c" providerId="AD" clId="Web-{A6BAEEA2-DDC0-6078-435F-D5A4D2D981AE}" dt="2024-06-13T12:57:20.501" v="1"/>
        <pc:sldMkLst>
          <pc:docMk/>
          <pc:sldMk cId="2480951004" sldId="857"/>
        </pc:sldMkLst>
      </pc:sldChg>
    </pc:docChg>
  </pc:docChgLst>
  <pc:docChgLst>
    <pc:chgData name="Keith Fisken" userId="S::keith.fisken@sestran.gov.uk::1f515475-d5f2-47b3-bd2d-516f55b32890" providerId="AD" clId="Web-{972618D5-E302-6566-1F58-EB7FA03FCAC8}"/>
    <pc:docChg chg="addSld delSld">
      <pc:chgData name="Keith Fisken" userId="S::keith.fisken@sestran.gov.uk::1f515475-d5f2-47b3-bd2d-516f55b32890" providerId="AD" clId="Web-{972618D5-E302-6566-1F58-EB7FA03FCAC8}" dt="2024-09-17T10:43:03.512" v="4"/>
      <pc:docMkLst>
        <pc:docMk/>
      </pc:docMkLst>
      <pc:sldChg chg="del">
        <pc:chgData name="Keith Fisken" userId="S::keith.fisken@sestran.gov.uk::1f515475-d5f2-47b3-bd2d-516f55b32890" providerId="AD" clId="Web-{972618D5-E302-6566-1F58-EB7FA03FCAC8}" dt="2024-09-17T10:43:03.512" v="4"/>
        <pc:sldMkLst>
          <pc:docMk/>
          <pc:sldMk cId="263927556" sldId="275"/>
        </pc:sldMkLst>
      </pc:sldChg>
      <pc:sldChg chg="del">
        <pc:chgData name="Keith Fisken" userId="S::keith.fisken@sestran.gov.uk::1f515475-d5f2-47b3-bd2d-516f55b32890" providerId="AD" clId="Web-{972618D5-E302-6566-1F58-EB7FA03FCAC8}" dt="2024-09-17T10:43:03.512" v="3"/>
        <pc:sldMkLst>
          <pc:docMk/>
          <pc:sldMk cId="1526929165" sldId="333"/>
        </pc:sldMkLst>
      </pc:sldChg>
      <pc:sldChg chg="add">
        <pc:chgData name="Keith Fisken" userId="S::keith.fisken@sestran.gov.uk::1f515475-d5f2-47b3-bd2d-516f55b32890" providerId="AD" clId="Web-{972618D5-E302-6566-1F58-EB7FA03FCAC8}" dt="2024-09-17T10:42:55.090" v="0"/>
        <pc:sldMkLst>
          <pc:docMk/>
          <pc:sldMk cId="2502301811" sldId="862"/>
        </pc:sldMkLst>
      </pc:sldChg>
      <pc:sldChg chg="add">
        <pc:chgData name="Keith Fisken" userId="S::keith.fisken@sestran.gov.uk::1f515475-d5f2-47b3-bd2d-516f55b32890" providerId="AD" clId="Web-{972618D5-E302-6566-1F58-EB7FA03FCAC8}" dt="2024-09-17T10:42:55.121" v="1"/>
        <pc:sldMkLst>
          <pc:docMk/>
          <pc:sldMk cId="379740554" sldId="868"/>
        </pc:sldMkLst>
      </pc:sldChg>
      <pc:sldChg chg="add">
        <pc:chgData name="Keith Fisken" userId="S::keith.fisken@sestran.gov.uk::1f515475-d5f2-47b3-bd2d-516f55b32890" providerId="AD" clId="Web-{972618D5-E302-6566-1F58-EB7FA03FCAC8}" dt="2024-09-17T10:42:55.137" v="2"/>
        <pc:sldMkLst>
          <pc:docMk/>
          <pc:sldMk cId="1151833889" sldId="869"/>
        </pc:sldMkLst>
      </pc:sldChg>
    </pc:docChg>
  </pc:docChgLst>
  <pc:docChgLst>
    <pc:chgData name="Rachael Murphy" userId="21bf2792-1e7d-4eeb-a0ff-08ab105bbc2c" providerId="ADAL" clId="{837C3062-1244-4B1D-97DA-766119290B7F}"/>
    <pc:docChg chg="undo custSel addSld delSld modSld">
      <pc:chgData name="Rachael Murphy" userId="21bf2792-1e7d-4eeb-a0ff-08ab105bbc2c" providerId="ADAL" clId="{837C3062-1244-4B1D-97DA-766119290B7F}" dt="2024-09-19T09:47:12.853" v="72" actId="1076"/>
      <pc:docMkLst>
        <pc:docMk/>
      </pc:docMkLst>
      <pc:sldChg chg="add">
        <pc:chgData name="Rachael Murphy" userId="21bf2792-1e7d-4eeb-a0ff-08ab105bbc2c" providerId="ADAL" clId="{837C3062-1244-4B1D-97DA-766119290B7F}" dt="2024-09-19T09:27:50.090" v="0"/>
        <pc:sldMkLst>
          <pc:docMk/>
          <pc:sldMk cId="921917424" sldId="256"/>
        </pc:sldMkLst>
      </pc:sldChg>
      <pc:sldChg chg="add">
        <pc:chgData name="Rachael Murphy" userId="21bf2792-1e7d-4eeb-a0ff-08ab105bbc2c" providerId="ADAL" clId="{837C3062-1244-4B1D-97DA-766119290B7F}" dt="2024-09-19T09:27:50.090" v="0"/>
        <pc:sldMkLst>
          <pc:docMk/>
          <pc:sldMk cId="1301896145" sldId="257"/>
        </pc:sldMkLst>
      </pc:sldChg>
      <pc:sldChg chg="add setBg">
        <pc:chgData name="Rachael Murphy" userId="21bf2792-1e7d-4eeb-a0ff-08ab105bbc2c" providerId="ADAL" clId="{837C3062-1244-4B1D-97DA-766119290B7F}" dt="2024-09-19T09:28:27.770" v="3"/>
        <pc:sldMkLst>
          <pc:docMk/>
          <pc:sldMk cId="2061350838" sldId="261"/>
        </pc:sldMkLst>
      </pc:sldChg>
      <pc:sldChg chg="add">
        <pc:chgData name="Rachael Murphy" userId="21bf2792-1e7d-4eeb-a0ff-08ab105bbc2c" providerId="ADAL" clId="{837C3062-1244-4B1D-97DA-766119290B7F}" dt="2024-09-19T09:27:50.090" v="0"/>
        <pc:sldMkLst>
          <pc:docMk/>
          <pc:sldMk cId="2904023261" sldId="265"/>
        </pc:sldMkLst>
      </pc:sldChg>
      <pc:sldChg chg="add">
        <pc:chgData name="Rachael Murphy" userId="21bf2792-1e7d-4eeb-a0ff-08ab105bbc2c" providerId="ADAL" clId="{837C3062-1244-4B1D-97DA-766119290B7F}" dt="2024-09-19T09:27:50.090" v="0"/>
        <pc:sldMkLst>
          <pc:docMk/>
          <pc:sldMk cId="3864969376" sldId="266"/>
        </pc:sldMkLst>
      </pc:sldChg>
      <pc:sldChg chg="add">
        <pc:chgData name="Rachael Murphy" userId="21bf2792-1e7d-4eeb-a0ff-08ab105bbc2c" providerId="ADAL" clId="{837C3062-1244-4B1D-97DA-766119290B7F}" dt="2024-09-19T09:27:50.090" v="0"/>
        <pc:sldMkLst>
          <pc:docMk/>
          <pc:sldMk cId="2107719911" sldId="267"/>
        </pc:sldMkLst>
      </pc:sldChg>
      <pc:sldChg chg="add setBg">
        <pc:chgData name="Rachael Murphy" userId="21bf2792-1e7d-4eeb-a0ff-08ab105bbc2c" providerId="ADAL" clId="{837C3062-1244-4B1D-97DA-766119290B7F}" dt="2024-09-19T09:29:55.429" v="6"/>
        <pc:sldMkLst>
          <pc:docMk/>
          <pc:sldMk cId="1396050685" sldId="271"/>
        </pc:sldMkLst>
      </pc:sldChg>
      <pc:sldChg chg="add setBg">
        <pc:chgData name="Rachael Murphy" userId="21bf2792-1e7d-4eeb-a0ff-08ab105bbc2c" providerId="ADAL" clId="{837C3062-1244-4B1D-97DA-766119290B7F}" dt="2024-09-19T09:30:01.791" v="7"/>
        <pc:sldMkLst>
          <pc:docMk/>
          <pc:sldMk cId="2312998254" sldId="276"/>
        </pc:sldMkLst>
      </pc:sldChg>
      <pc:sldChg chg="add">
        <pc:chgData name="Rachael Murphy" userId="21bf2792-1e7d-4eeb-a0ff-08ab105bbc2c" providerId="ADAL" clId="{837C3062-1244-4B1D-97DA-766119290B7F}" dt="2024-09-19T09:27:50.090" v="0"/>
        <pc:sldMkLst>
          <pc:docMk/>
          <pc:sldMk cId="369571151" sldId="278"/>
        </pc:sldMkLst>
      </pc:sldChg>
      <pc:sldChg chg="addSp modSp mod">
        <pc:chgData name="Rachael Murphy" userId="21bf2792-1e7d-4eeb-a0ff-08ab105bbc2c" providerId="ADAL" clId="{837C3062-1244-4B1D-97DA-766119290B7F}" dt="2024-09-19T09:44:35.980" v="65" actId="403"/>
        <pc:sldMkLst>
          <pc:docMk/>
          <pc:sldMk cId="1610883557" sldId="296"/>
        </pc:sldMkLst>
        <pc:spChg chg="mod">
          <ac:chgData name="Rachael Murphy" userId="21bf2792-1e7d-4eeb-a0ff-08ab105bbc2c" providerId="ADAL" clId="{837C3062-1244-4B1D-97DA-766119290B7F}" dt="2024-09-19T09:30:54.966" v="13" actId="403"/>
          <ac:spMkLst>
            <pc:docMk/>
            <pc:sldMk cId="1610883557" sldId="296"/>
            <ac:spMk id="2" creationId="{793CB96D-6370-47C7-8F33-FD54077AF5B9}"/>
          </ac:spMkLst>
        </pc:spChg>
        <pc:spChg chg="mod">
          <ac:chgData name="Rachael Murphy" userId="21bf2792-1e7d-4eeb-a0ff-08ab105bbc2c" providerId="ADAL" clId="{837C3062-1244-4B1D-97DA-766119290B7F}" dt="2024-09-19T09:44:35.980" v="65" actId="403"/>
          <ac:spMkLst>
            <pc:docMk/>
            <pc:sldMk cId="1610883557" sldId="296"/>
            <ac:spMk id="3" creationId="{8D15C255-5A41-4A89-AB8D-03E9D0B37361}"/>
          </ac:spMkLst>
        </pc:spChg>
        <pc:spChg chg="add mod">
          <ac:chgData name="Rachael Murphy" userId="21bf2792-1e7d-4eeb-a0ff-08ab105bbc2c" providerId="ADAL" clId="{837C3062-1244-4B1D-97DA-766119290B7F}" dt="2024-09-19T09:44:19.949" v="60" actId="12"/>
          <ac:spMkLst>
            <pc:docMk/>
            <pc:sldMk cId="1610883557" sldId="296"/>
            <ac:spMk id="4" creationId="{5D962090-752A-CFB0-33AB-3CE682AD50DA}"/>
          </ac:spMkLst>
        </pc:spChg>
        <pc:graphicFrameChg chg="add mod">
          <ac:chgData name="Rachael Murphy" userId="21bf2792-1e7d-4eeb-a0ff-08ab105bbc2c" providerId="ADAL" clId="{837C3062-1244-4B1D-97DA-766119290B7F}" dt="2024-09-19T09:43:16.184" v="38"/>
          <ac:graphicFrameMkLst>
            <pc:docMk/>
            <pc:sldMk cId="1610883557" sldId="296"/>
            <ac:graphicFrameMk id="5" creationId="{385DD69A-6741-8267-3425-35456E91BF41}"/>
          </ac:graphicFrameMkLst>
        </pc:graphicFrameChg>
      </pc:sldChg>
      <pc:sldChg chg="del">
        <pc:chgData name="Rachael Murphy" userId="21bf2792-1e7d-4eeb-a0ff-08ab105bbc2c" providerId="ADAL" clId="{837C3062-1244-4B1D-97DA-766119290B7F}" dt="2024-09-19T09:30:07.660" v="8" actId="47"/>
        <pc:sldMkLst>
          <pc:docMk/>
          <pc:sldMk cId="4086730514" sldId="340"/>
        </pc:sldMkLst>
      </pc:sldChg>
      <pc:sldChg chg="add del">
        <pc:chgData name="Rachael Murphy" userId="21bf2792-1e7d-4eeb-a0ff-08ab105bbc2c" providerId="ADAL" clId="{837C3062-1244-4B1D-97DA-766119290B7F}" dt="2024-09-19T09:27:54.018" v="1" actId="47"/>
        <pc:sldMkLst>
          <pc:docMk/>
          <pc:sldMk cId="1348162791" sldId="870"/>
        </pc:sldMkLst>
      </pc:sldChg>
      <pc:sldChg chg="add setBg">
        <pc:chgData name="Rachael Murphy" userId="21bf2792-1e7d-4eeb-a0ff-08ab105bbc2c" providerId="ADAL" clId="{837C3062-1244-4B1D-97DA-766119290B7F}" dt="2024-09-19T09:29:39.273" v="5"/>
        <pc:sldMkLst>
          <pc:docMk/>
          <pc:sldMk cId="1140132007" sldId="871"/>
        </pc:sldMkLst>
      </pc:sldChg>
      <pc:sldChg chg="new del">
        <pc:chgData name="Rachael Murphy" userId="21bf2792-1e7d-4eeb-a0ff-08ab105bbc2c" providerId="ADAL" clId="{837C3062-1244-4B1D-97DA-766119290B7F}" dt="2024-09-19T09:44:57.005" v="68" actId="47"/>
        <pc:sldMkLst>
          <pc:docMk/>
          <pc:sldMk cId="3531036753" sldId="872"/>
        </pc:sldMkLst>
      </pc:sldChg>
      <pc:sldChg chg="addSp delSp modSp add mod">
        <pc:chgData name="Rachael Murphy" userId="21bf2792-1e7d-4eeb-a0ff-08ab105bbc2c" providerId="ADAL" clId="{837C3062-1244-4B1D-97DA-766119290B7F}" dt="2024-09-19T09:42:38.669" v="37" actId="14100"/>
        <pc:sldMkLst>
          <pc:docMk/>
          <pc:sldMk cId="1850906417" sldId="873"/>
        </pc:sldMkLst>
        <pc:spChg chg="del mod">
          <ac:chgData name="Rachael Murphy" userId="21bf2792-1e7d-4eeb-a0ff-08ab105bbc2c" providerId="ADAL" clId="{837C3062-1244-4B1D-97DA-766119290B7F}" dt="2024-09-19T09:41:22.962" v="24" actId="478"/>
          <ac:spMkLst>
            <pc:docMk/>
            <pc:sldMk cId="1850906417" sldId="873"/>
            <ac:spMk id="3" creationId="{8D15C255-5A41-4A89-AB8D-03E9D0B37361}"/>
          </ac:spMkLst>
        </pc:spChg>
        <pc:spChg chg="del">
          <ac:chgData name="Rachael Murphy" userId="21bf2792-1e7d-4eeb-a0ff-08ab105bbc2c" providerId="ADAL" clId="{837C3062-1244-4B1D-97DA-766119290B7F}" dt="2024-09-19T09:41:37.667" v="28" actId="478"/>
          <ac:spMkLst>
            <pc:docMk/>
            <pc:sldMk cId="1850906417" sldId="873"/>
            <ac:spMk id="4" creationId="{5D962090-752A-CFB0-33AB-3CE682AD50DA}"/>
          </ac:spMkLst>
        </pc:spChg>
        <pc:spChg chg="add del mod">
          <ac:chgData name="Rachael Murphy" userId="21bf2792-1e7d-4eeb-a0ff-08ab105bbc2c" providerId="ADAL" clId="{837C3062-1244-4B1D-97DA-766119290B7F}" dt="2024-09-19T09:41:35.204" v="27" actId="478"/>
          <ac:spMkLst>
            <pc:docMk/>
            <pc:sldMk cId="1850906417" sldId="873"/>
            <ac:spMk id="6" creationId="{BC9241EA-BB56-B3BE-F827-2F4E0AFA8467}"/>
          </ac:spMkLst>
        </pc:spChg>
        <pc:picChg chg="add mod modCrop">
          <ac:chgData name="Rachael Murphy" userId="21bf2792-1e7d-4eeb-a0ff-08ab105bbc2c" providerId="ADAL" clId="{837C3062-1244-4B1D-97DA-766119290B7F}" dt="2024-09-19T09:42:38.669" v="37" actId="14100"/>
          <ac:picMkLst>
            <pc:docMk/>
            <pc:sldMk cId="1850906417" sldId="873"/>
            <ac:picMk id="8" creationId="{FC3E6CA8-5A2C-509A-EEE8-742642C33DAC}"/>
          </ac:picMkLst>
        </pc:picChg>
      </pc:sldChg>
      <pc:sldChg chg="addSp delSp modSp add mod">
        <pc:chgData name="Rachael Murphy" userId="21bf2792-1e7d-4eeb-a0ff-08ab105bbc2c" providerId="ADAL" clId="{837C3062-1244-4B1D-97DA-766119290B7F}" dt="2024-09-19T09:47:12.853" v="72" actId="1076"/>
        <pc:sldMkLst>
          <pc:docMk/>
          <pc:sldMk cId="760365743" sldId="874"/>
        </pc:sldMkLst>
        <pc:picChg chg="add mod modCrop">
          <ac:chgData name="Rachael Murphy" userId="21bf2792-1e7d-4eeb-a0ff-08ab105bbc2c" providerId="ADAL" clId="{837C3062-1244-4B1D-97DA-766119290B7F}" dt="2024-09-19T09:47:12.853" v="72" actId="1076"/>
          <ac:picMkLst>
            <pc:docMk/>
            <pc:sldMk cId="760365743" sldId="874"/>
            <ac:picMk id="4" creationId="{875FAF27-4E62-49BA-7334-E63C0C02D6F8}"/>
          </ac:picMkLst>
        </pc:picChg>
        <pc:picChg chg="del">
          <ac:chgData name="Rachael Murphy" userId="21bf2792-1e7d-4eeb-a0ff-08ab105bbc2c" providerId="ADAL" clId="{837C3062-1244-4B1D-97DA-766119290B7F}" dt="2024-09-19T09:44:55.168" v="67" actId="478"/>
          <ac:picMkLst>
            <pc:docMk/>
            <pc:sldMk cId="760365743" sldId="874"/>
            <ac:picMk id="8" creationId="{FC3E6CA8-5A2C-509A-EEE8-742642C33DAC}"/>
          </ac:picMkLst>
        </pc:picChg>
      </pc:sldChg>
    </pc:docChg>
  </pc:docChgLst>
  <pc:docChgLst>
    <pc:chgData name="Cheryl Fergie" userId="860bcdb3-4166-4486-bc11-c0860f846ec7" providerId="ADAL" clId="{642B5B1B-0A8F-4A5E-AC89-5A06CF5C5C68}"/>
    <pc:docChg chg="undo custSel addSld delSld modSld">
      <pc:chgData name="Cheryl Fergie" userId="860bcdb3-4166-4486-bc11-c0860f846ec7" providerId="ADAL" clId="{642B5B1B-0A8F-4A5E-AC89-5A06CF5C5C68}" dt="2024-08-20T14:56:43.110" v="1957" actId="255"/>
      <pc:docMkLst>
        <pc:docMk/>
      </pc:docMkLst>
      <pc:sldChg chg="modSp del mod">
        <pc:chgData name="Cheryl Fergie" userId="860bcdb3-4166-4486-bc11-c0860f846ec7" providerId="ADAL" clId="{642B5B1B-0A8F-4A5E-AC89-5A06CF5C5C68}" dt="2024-08-20T14:22:10.499" v="1204" actId="2696"/>
        <pc:sldMkLst>
          <pc:docMk/>
          <pc:sldMk cId="1301896145" sldId="257"/>
        </pc:sldMkLst>
        <pc:graphicFrameChg chg="mod modGraphic">
          <ac:chgData name="Cheryl Fergie" userId="860bcdb3-4166-4486-bc11-c0860f846ec7" providerId="ADAL" clId="{642B5B1B-0A8F-4A5E-AC89-5A06CF5C5C68}" dt="2024-08-20T13:40:23.761" v="1066" actId="12385"/>
          <ac:graphicFrameMkLst>
            <pc:docMk/>
            <pc:sldMk cId="1301896145" sldId="257"/>
            <ac:graphicFrameMk id="2" creationId="{2EA7CF7B-9106-454E-8C71-1E707B72BD67}"/>
          </ac:graphicFrameMkLst>
        </pc:graphicFrameChg>
      </pc:sldChg>
      <pc:sldChg chg="del">
        <pc:chgData name="Cheryl Fergie" userId="860bcdb3-4166-4486-bc11-c0860f846ec7" providerId="ADAL" clId="{642B5B1B-0A8F-4A5E-AC89-5A06CF5C5C68}" dt="2024-07-29T13:52:43.941" v="686" actId="47"/>
        <pc:sldMkLst>
          <pc:docMk/>
          <pc:sldMk cId="2099736860" sldId="258"/>
        </pc:sldMkLst>
      </pc:sldChg>
      <pc:sldChg chg="modSp mod">
        <pc:chgData name="Cheryl Fergie" userId="860bcdb3-4166-4486-bc11-c0860f846ec7" providerId="ADAL" clId="{642B5B1B-0A8F-4A5E-AC89-5A06CF5C5C68}" dt="2024-07-29T13:34:08.835" v="15" actId="20577"/>
        <pc:sldMkLst>
          <pc:docMk/>
          <pc:sldMk cId="3669260653" sldId="259"/>
        </pc:sldMkLst>
        <pc:spChg chg="mod">
          <ac:chgData name="Cheryl Fergie" userId="860bcdb3-4166-4486-bc11-c0860f846ec7" providerId="ADAL" clId="{642B5B1B-0A8F-4A5E-AC89-5A06CF5C5C68}" dt="2024-07-29T13:34:08.835" v="15" actId="20577"/>
          <ac:spMkLst>
            <pc:docMk/>
            <pc:sldMk cId="3669260653" sldId="259"/>
            <ac:spMk id="8" creationId="{DD9AA407-C4FC-4BD8-A559-E0B1F08F49DE}"/>
          </ac:spMkLst>
        </pc:spChg>
      </pc:sldChg>
      <pc:sldChg chg="addSp modSp mod">
        <pc:chgData name="Cheryl Fergie" userId="860bcdb3-4166-4486-bc11-c0860f846ec7" providerId="ADAL" clId="{642B5B1B-0A8F-4A5E-AC89-5A06CF5C5C68}" dt="2024-08-20T14:48:28.870" v="1749" actId="1076"/>
        <pc:sldMkLst>
          <pc:docMk/>
          <pc:sldMk cId="4054896427" sldId="270"/>
        </pc:sldMkLst>
        <pc:spChg chg="mod">
          <ac:chgData name="Cheryl Fergie" userId="860bcdb3-4166-4486-bc11-c0860f846ec7" providerId="ADAL" clId="{642B5B1B-0A8F-4A5E-AC89-5A06CF5C5C68}" dt="2024-08-20T14:47:40.912" v="1701" actId="20577"/>
          <ac:spMkLst>
            <pc:docMk/>
            <pc:sldMk cId="4054896427" sldId="270"/>
            <ac:spMk id="2" creationId="{08964F70-2A45-4F6F-A37E-0AB5F82CB51E}"/>
          </ac:spMkLst>
        </pc:spChg>
        <pc:spChg chg="mod">
          <ac:chgData name="Cheryl Fergie" userId="860bcdb3-4166-4486-bc11-c0860f846ec7" providerId="ADAL" clId="{642B5B1B-0A8F-4A5E-AC89-5A06CF5C5C68}" dt="2024-08-20T14:48:28.870" v="1749" actId="1076"/>
          <ac:spMkLst>
            <pc:docMk/>
            <pc:sldMk cId="4054896427" sldId="270"/>
            <ac:spMk id="3" creationId="{A9CA27FC-2DA2-4EE0-B127-88F44E1F415A}"/>
          </ac:spMkLst>
        </pc:spChg>
        <pc:spChg chg="add mod">
          <ac:chgData name="Cheryl Fergie" userId="860bcdb3-4166-4486-bc11-c0860f846ec7" providerId="ADAL" clId="{642B5B1B-0A8F-4A5E-AC89-5A06CF5C5C68}" dt="2024-08-20T14:48:20.569" v="1748" actId="122"/>
          <ac:spMkLst>
            <pc:docMk/>
            <pc:sldMk cId="4054896427" sldId="270"/>
            <ac:spMk id="5" creationId="{9843FC32-2660-5002-2063-BD28F1181112}"/>
          </ac:spMkLst>
        </pc:spChg>
      </pc:sldChg>
      <pc:sldChg chg="modSp mod">
        <pc:chgData name="Cheryl Fergie" userId="860bcdb3-4166-4486-bc11-c0860f846ec7" providerId="ADAL" clId="{642B5B1B-0A8F-4A5E-AC89-5A06CF5C5C68}" dt="2024-08-20T14:56:34.845" v="1956" actId="255"/>
        <pc:sldMkLst>
          <pc:docMk/>
          <pc:sldMk cId="1610773391" sldId="272"/>
        </pc:sldMkLst>
        <pc:spChg chg="mod">
          <ac:chgData name="Cheryl Fergie" userId="860bcdb3-4166-4486-bc11-c0860f846ec7" providerId="ADAL" clId="{642B5B1B-0A8F-4A5E-AC89-5A06CF5C5C68}" dt="2024-08-20T14:56:34.845" v="1956" actId="255"/>
          <ac:spMkLst>
            <pc:docMk/>
            <pc:sldMk cId="1610773391" sldId="272"/>
            <ac:spMk id="5" creationId="{3A514BD8-389F-4FA2-B2B0-18B59CBF9EBC}"/>
          </ac:spMkLst>
        </pc:spChg>
      </pc:sldChg>
      <pc:sldChg chg="delSp modSp mod">
        <pc:chgData name="Cheryl Fergie" userId="860bcdb3-4166-4486-bc11-c0860f846ec7" providerId="ADAL" clId="{642B5B1B-0A8F-4A5E-AC89-5A06CF5C5C68}" dt="2024-08-20T14:38:53.352" v="1348" actId="478"/>
        <pc:sldMkLst>
          <pc:docMk/>
          <pc:sldMk cId="2943413106" sldId="273"/>
        </pc:sldMkLst>
        <pc:spChg chg="mod">
          <ac:chgData name="Cheryl Fergie" userId="860bcdb3-4166-4486-bc11-c0860f846ec7" providerId="ADAL" clId="{642B5B1B-0A8F-4A5E-AC89-5A06CF5C5C68}" dt="2024-08-20T14:26:03.143" v="1307" actId="20577"/>
          <ac:spMkLst>
            <pc:docMk/>
            <pc:sldMk cId="2943413106" sldId="273"/>
            <ac:spMk id="2" creationId="{08964F70-2A45-4F6F-A37E-0AB5F82CB51E}"/>
          </ac:spMkLst>
        </pc:spChg>
        <pc:spChg chg="del mod">
          <ac:chgData name="Cheryl Fergie" userId="860bcdb3-4166-4486-bc11-c0860f846ec7" providerId="ADAL" clId="{642B5B1B-0A8F-4A5E-AC89-5A06CF5C5C68}" dt="2024-08-20T14:38:53.352" v="1348" actId="478"/>
          <ac:spMkLst>
            <pc:docMk/>
            <pc:sldMk cId="2943413106" sldId="273"/>
            <ac:spMk id="3" creationId="{A9CA27FC-2DA2-4EE0-B127-88F44E1F415A}"/>
          </ac:spMkLst>
        </pc:spChg>
      </pc:sldChg>
      <pc:sldChg chg="modSp mod">
        <pc:chgData name="Cheryl Fergie" userId="860bcdb3-4166-4486-bc11-c0860f846ec7" providerId="ADAL" clId="{642B5B1B-0A8F-4A5E-AC89-5A06CF5C5C68}" dt="2024-08-20T14:56:43.110" v="1957" actId="255"/>
        <pc:sldMkLst>
          <pc:docMk/>
          <pc:sldMk cId="2440792675" sldId="274"/>
        </pc:sldMkLst>
        <pc:spChg chg="mod">
          <ac:chgData name="Cheryl Fergie" userId="860bcdb3-4166-4486-bc11-c0860f846ec7" providerId="ADAL" clId="{642B5B1B-0A8F-4A5E-AC89-5A06CF5C5C68}" dt="2024-08-20T14:56:43.110" v="1957" actId="255"/>
          <ac:spMkLst>
            <pc:docMk/>
            <pc:sldMk cId="2440792675" sldId="274"/>
            <ac:spMk id="9" creationId="{125F0F4B-3210-4472-90B8-7DD8D1C9683E}"/>
          </ac:spMkLst>
        </pc:spChg>
      </pc:sldChg>
      <pc:sldChg chg="modSp add del mod">
        <pc:chgData name="Cheryl Fergie" userId="860bcdb3-4166-4486-bc11-c0860f846ec7" providerId="ADAL" clId="{642B5B1B-0A8F-4A5E-AC89-5A06CF5C5C68}" dt="2024-08-20T14:47:05.417" v="1644" actId="122"/>
        <pc:sldMkLst>
          <pc:docMk/>
          <pc:sldMk cId="263927556" sldId="275"/>
        </pc:sldMkLst>
        <pc:spChg chg="mod">
          <ac:chgData name="Cheryl Fergie" userId="860bcdb3-4166-4486-bc11-c0860f846ec7" providerId="ADAL" clId="{642B5B1B-0A8F-4A5E-AC89-5A06CF5C5C68}" dt="2024-08-20T14:47:05.417" v="1644" actId="122"/>
          <ac:spMkLst>
            <pc:docMk/>
            <pc:sldMk cId="263927556" sldId="275"/>
            <ac:spMk id="5" creationId="{1DCC4EC0-12D8-4865-9951-25A526FD8C4C}"/>
          </ac:spMkLst>
        </pc:spChg>
      </pc:sldChg>
      <pc:sldChg chg="del">
        <pc:chgData name="Cheryl Fergie" userId="860bcdb3-4166-4486-bc11-c0860f846ec7" providerId="ADAL" clId="{642B5B1B-0A8F-4A5E-AC89-5A06CF5C5C68}" dt="2024-07-29T13:53:20.364" v="820" actId="47"/>
        <pc:sldMkLst>
          <pc:docMk/>
          <pc:sldMk cId="4003597648" sldId="279"/>
        </pc:sldMkLst>
      </pc:sldChg>
      <pc:sldChg chg="del">
        <pc:chgData name="Cheryl Fergie" userId="860bcdb3-4166-4486-bc11-c0860f846ec7" providerId="ADAL" clId="{642B5B1B-0A8F-4A5E-AC89-5A06CF5C5C68}" dt="2024-07-29T13:53:38.276" v="826" actId="47"/>
        <pc:sldMkLst>
          <pc:docMk/>
          <pc:sldMk cId="2767672011" sldId="281"/>
        </pc:sldMkLst>
      </pc:sldChg>
      <pc:sldChg chg="del">
        <pc:chgData name="Cheryl Fergie" userId="860bcdb3-4166-4486-bc11-c0860f846ec7" providerId="ADAL" clId="{642B5B1B-0A8F-4A5E-AC89-5A06CF5C5C68}" dt="2024-07-29T13:53:41.406" v="829" actId="47"/>
        <pc:sldMkLst>
          <pc:docMk/>
          <pc:sldMk cId="3243880868" sldId="282"/>
        </pc:sldMkLst>
      </pc:sldChg>
      <pc:sldChg chg="del">
        <pc:chgData name="Cheryl Fergie" userId="860bcdb3-4166-4486-bc11-c0860f846ec7" providerId="ADAL" clId="{642B5B1B-0A8F-4A5E-AC89-5A06CF5C5C68}" dt="2024-07-29T13:52:43.941" v="686" actId="47"/>
        <pc:sldMkLst>
          <pc:docMk/>
          <pc:sldMk cId="2665523052" sldId="283"/>
        </pc:sldMkLst>
      </pc:sldChg>
      <pc:sldChg chg="del">
        <pc:chgData name="Cheryl Fergie" userId="860bcdb3-4166-4486-bc11-c0860f846ec7" providerId="ADAL" clId="{642B5B1B-0A8F-4A5E-AC89-5A06CF5C5C68}" dt="2024-07-29T13:53:33.367" v="824" actId="47"/>
        <pc:sldMkLst>
          <pc:docMk/>
          <pc:sldMk cId="3622741014" sldId="285"/>
        </pc:sldMkLst>
      </pc:sldChg>
      <pc:sldChg chg="del">
        <pc:chgData name="Cheryl Fergie" userId="860bcdb3-4166-4486-bc11-c0860f846ec7" providerId="ADAL" clId="{642B5B1B-0A8F-4A5E-AC89-5A06CF5C5C68}" dt="2024-07-29T13:53:36.496" v="825" actId="47"/>
        <pc:sldMkLst>
          <pc:docMk/>
          <pc:sldMk cId="716042515" sldId="286"/>
        </pc:sldMkLst>
      </pc:sldChg>
      <pc:sldChg chg="del">
        <pc:chgData name="Cheryl Fergie" userId="860bcdb3-4166-4486-bc11-c0860f846ec7" providerId="ADAL" clId="{642B5B1B-0A8F-4A5E-AC89-5A06CF5C5C68}" dt="2024-07-29T13:52:43.941" v="686" actId="47"/>
        <pc:sldMkLst>
          <pc:docMk/>
          <pc:sldMk cId="3790060041" sldId="288"/>
        </pc:sldMkLst>
      </pc:sldChg>
      <pc:sldChg chg="del">
        <pc:chgData name="Cheryl Fergie" userId="860bcdb3-4166-4486-bc11-c0860f846ec7" providerId="ADAL" clId="{642B5B1B-0A8F-4A5E-AC89-5A06CF5C5C68}" dt="2024-07-29T13:52:54.632" v="687" actId="47"/>
        <pc:sldMkLst>
          <pc:docMk/>
          <pc:sldMk cId="1865193017" sldId="289"/>
        </pc:sldMkLst>
      </pc:sldChg>
      <pc:sldChg chg="del">
        <pc:chgData name="Cheryl Fergie" userId="860bcdb3-4166-4486-bc11-c0860f846ec7" providerId="ADAL" clId="{642B5B1B-0A8F-4A5E-AC89-5A06CF5C5C68}" dt="2024-07-29T13:53:31.958" v="823" actId="47"/>
        <pc:sldMkLst>
          <pc:docMk/>
          <pc:sldMk cId="3653459438" sldId="292"/>
        </pc:sldMkLst>
      </pc:sldChg>
      <pc:sldChg chg="del">
        <pc:chgData name="Cheryl Fergie" userId="860bcdb3-4166-4486-bc11-c0860f846ec7" providerId="ADAL" clId="{642B5B1B-0A8F-4A5E-AC89-5A06CF5C5C68}" dt="2024-07-29T13:52:54.632" v="687" actId="47"/>
        <pc:sldMkLst>
          <pc:docMk/>
          <pc:sldMk cId="749704240" sldId="295"/>
        </pc:sldMkLst>
      </pc:sldChg>
      <pc:sldChg chg="delSp modSp mod">
        <pc:chgData name="Cheryl Fergie" userId="860bcdb3-4166-4486-bc11-c0860f846ec7" providerId="ADAL" clId="{642B5B1B-0A8F-4A5E-AC89-5A06CF5C5C68}" dt="2024-07-29T13:53:18.271" v="819"/>
        <pc:sldMkLst>
          <pc:docMk/>
          <pc:sldMk cId="1610883557" sldId="296"/>
        </pc:sldMkLst>
        <pc:spChg chg="mod">
          <ac:chgData name="Cheryl Fergie" userId="860bcdb3-4166-4486-bc11-c0860f846ec7" providerId="ADAL" clId="{642B5B1B-0A8F-4A5E-AC89-5A06CF5C5C68}" dt="2024-07-29T13:53:13.464" v="817" actId="20577"/>
          <ac:spMkLst>
            <pc:docMk/>
            <pc:sldMk cId="1610883557" sldId="296"/>
            <ac:spMk id="2" creationId="{793CB96D-6370-47C7-8F33-FD54077AF5B9}"/>
          </ac:spMkLst>
        </pc:spChg>
        <pc:spChg chg="mod">
          <ac:chgData name="Cheryl Fergie" userId="860bcdb3-4166-4486-bc11-c0860f846ec7" providerId="ADAL" clId="{642B5B1B-0A8F-4A5E-AC89-5A06CF5C5C68}" dt="2024-07-29T13:53:09.737" v="767" actId="5793"/>
          <ac:spMkLst>
            <pc:docMk/>
            <pc:sldMk cId="1610883557" sldId="296"/>
            <ac:spMk id="3" creationId="{8D15C255-5A41-4A89-AB8D-03E9D0B37361}"/>
          </ac:spMkLst>
        </pc:spChg>
        <pc:spChg chg="del mod">
          <ac:chgData name="Cheryl Fergie" userId="860bcdb3-4166-4486-bc11-c0860f846ec7" providerId="ADAL" clId="{642B5B1B-0A8F-4A5E-AC89-5A06CF5C5C68}" dt="2024-07-29T13:53:18.271" v="819"/>
          <ac:spMkLst>
            <pc:docMk/>
            <pc:sldMk cId="1610883557" sldId="296"/>
            <ac:spMk id="4" creationId="{2A98548B-3962-9829-1946-AC78BE0CFB63}"/>
          </ac:spMkLst>
        </pc:spChg>
        <pc:picChg chg="del">
          <ac:chgData name="Cheryl Fergie" userId="860bcdb3-4166-4486-bc11-c0860f846ec7" providerId="ADAL" clId="{642B5B1B-0A8F-4A5E-AC89-5A06CF5C5C68}" dt="2024-07-29T13:53:00.329" v="688" actId="478"/>
          <ac:picMkLst>
            <pc:docMk/>
            <pc:sldMk cId="1610883557" sldId="296"/>
            <ac:picMk id="5" creationId="{8E12A531-8B23-C5CE-28B0-552B14F636AE}"/>
          </ac:picMkLst>
        </pc:picChg>
      </pc:sldChg>
      <pc:sldChg chg="del">
        <pc:chgData name="Cheryl Fergie" userId="860bcdb3-4166-4486-bc11-c0860f846ec7" providerId="ADAL" clId="{642B5B1B-0A8F-4A5E-AC89-5A06CF5C5C68}" dt="2024-07-29T13:52:54.632" v="687" actId="47"/>
        <pc:sldMkLst>
          <pc:docMk/>
          <pc:sldMk cId="3001542098" sldId="302"/>
        </pc:sldMkLst>
      </pc:sldChg>
      <pc:sldChg chg="del">
        <pc:chgData name="Cheryl Fergie" userId="860bcdb3-4166-4486-bc11-c0860f846ec7" providerId="ADAL" clId="{642B5B1B-0A8F-4A5E-AC89-5A06CF5C5C68}" dt="2024-07-29T13:52:43.941" v="686" actId="47"/>
        <pc:sldMkLst>
          <pc:docMk/>
          <pc:sldMk cId="4261102107" sldId="306"/>
        </pc:sldMkLst>
      </pc:sldChg>
      <pc:sldChg chg="del">
        <pc:chgData name="Cheryl Fergie" userId="860bcdb3-4166-4486-bc11-c0860f846ec7" providerId="ADAL" clId="{642B5B1B-0A8F-4A5E-AC89-5A06CF5C5C68}" dt="2024-07-29T13:52:43.941" v="686" actId="47"/>
        <pc:sldMkLst>
          <pc:docMk/>
          <pc:sldMk cId="2178576950" sldId="307"/>
        </pc:sldMkLst>
      </pc:sldChg>
      <pc:sldChg chg="del">
        <pc:chgData name="Cheryl Fergie" userId="860bcdb3-4166-4486-bc11-c0860f846ec7" providerId="ADAL" clId="{642B5B1B-0A8F-4A5E-AC89-5A06CF5C5C68}" dt="2024-07-29T13:53:31.080" v="822" actId="47"/>
        <pc:sldMkLst>
          <pc:docMk/>
          <pc:sldMk cId="771286421" sldId="309"/>
        </pc:sldMkLst>
      </pc:sldChg>
      <pc:sldChg chg="modSp mod">
        <pc:chgData name="Cheryl Fergie" userId="860bcdb3-4166-4486-bc11-c0860f846ec7" providerId="ADAL" clId="{642B5B1B-0A8F-4A5E-AC89-5A06CF5C5C68}" dt="2024-08-20T14:56:11.638" v="1955" actId="14100"/>
        <pc:sldMkLst>
          <pc:docMk/>
          <pc:sldMk cId="400824857" sldId="310"/>
        </pc:sldMkLst>
        <pc:spChg chg="mod">
          <ac:chgData name="Cheryl Fergie" userId="860bcdb3-4166-4486-bc11-c0860f846ec7" providerId="ADAL" clId="{642B5B1B-0A8F-4A5E-AC89-5A06CF5C5C68}" dt="2024-08-20T14:56:11.638" v="1955" actId="14100"/>
          <ac:spMkLst>
            <pc:docMk/>
            <pc:sldMk cId="400824857" sldId="310"/>
            <ac:spMk id="2" creationId="{72B1ED22-4E61-4338-98AB-75164E0D3ED1}"/>
          </ac:spMkLst>
        </pc:spChg>
      </pc:sldChg>
      <pc:sldChg chg="del">
        <pc:chgData name="Cheryl Fergie" userId="860bcdb3-4166-4486-bc11-c0860f846ec7" providerId="ADAL" clId="{642B5B1B-0A8F-4A5E-AC89-5A06CF5C5C68}" dt="2024-07-29T13:52:43.941" v="686" actId="47"/>
        <pc:sldMkLst>
          <pc:docMk/>
          <pc:sldMk cId="1351188927" sldId="312"/>
        </pc:sldMkLst>
      </pc:sldChg>
      <pc:sldChg chg="del">
        <pc:chgData name="Cheryl Fergie" userId="860bcdb3-4166-4486-bc11-c0860f846ec7" providerId="ADAL" clId="{642B5B1B-0A8F-4A5E-AC89-5A06CF5C5C68}" dt="2024-07-29T13:52:43.941" v="686" actId="47"/>
        <pc:sldMkLst>
          <pc:docMk/>
          <pc:sldMk cId="3408602885" sldId="313"/>
        </pc:sldMkLst>
      </pc:sldChg>
      <pc:sldChg chg="del">
        <pc:chgData name="Cheryl Fergie" userId="860bcdb3-4166-4486-bc11-c0860f846ec7" providerId="ADAL" clId="{642B5B1B-0A8F-4A5E-AC89-5A06CF5C5C68}" dt="2024-07-29T13:52:43.941" v="686" actId="47"/>
        <pc:sldMkLst>
          <pc:docMk/>
          <pc:sldMk cId="812793292" sldId="315"/>
        </pc:sldMkLst>
      </pc:sldChg>
      <pc:sldChg chg="del">
        <pc:chgData name="Cheryl Fergie" userId="860bcdb3-4166-4486-bc11-c0860f846ec7" providerId="ADAL" clId="{642B5B1B-0A8F-4A5E-AC89-5A06CF5C5C68}" dt="2024-07-29T13:52:43.941" v="686" actId="47"/>
        <pc:sldMkLst>
          <pc:docMk/>
          <pc:sldMk cId="1336504443" sldId="316"/>
        </pc:sldMkLst>
      </pc:sldChg>
      <pc:sldChg chg="del">
        <pc:chgData name="Cheryl Fergie" userId="860bcdb3-4166-4486-bc11-c0860f846ec7" providerId="ADAL" clId="{642B5B1B-0A8F-4A5E-AC89-5A06CF5C5C68}" dt="2024-07-29T13:52:43.941" v="686" actId="47"/>
        <pc:sldMkLst>
          <pc:docMk/>
          <pc:sldMk cId="324679806" sldId="317"/>
        </pc:sldMkLst>
      </pc:sldChg>
      <pc:sldChg chg="del">
        <pc:chgData name="Cheryl Fergie" userId="860bcdb3-4166-4486-bc11-c0860f846ec7" providerId="ADAL" clId="{642B5B1B-0A8F-4A5E-AC89-5A06CF5C5C68}" dt="2024-07-29T13:53:40.479" v="828" actId="47"/>
        <pc:sldMkLst>
          <pc:docMk/>
          <pc:sldMk cId="3724017271" sldId="319"/>
        </pc:sldMkLst>
      </pc:sldChg>
      <pc:sldChg chg="del">
        <pc:chgData name="Cheryl Fergie" userId="860bcdb3-4166-4486-bc11-c0860f846ec7" providerId="ADAL" clId="{642B5B1B-0A8F-4A5E-AC89-5A06CF5C5C68}" dt="2024-07-29T13:53:29.434" v="821" actId="47"/>
        <pc:sldMkLst>
          <pc:docMk/>
          <pc:sldMk cId="1954563984" sldId="321"/>
        </pc:sldMkLst>
      </pc:sldChg>
      <pc:sldChg chg="modSp mod">
        <pc:chgData name="Cheryl Fergie" userId="860bcdb3-4166-4486-bc11-c0860f846ec7" providerId="ADAL" clId="{642B5B1B-0A8F-4A5E-AC89-5A06CF5C5C68}" dt="2024-07-29T13:42:01.191" v="334" actId="255"/>
        <pc:sldMkLst>
          <pc:docMk/>
          <pc:sldMk cId="3494401191" sldId="330"/>
        </pc:sldMkLst>
        <pc:graphicFrameChg chg="mod modGraphic">
          <ac:chgData name="Cheryl Fergie" userId="860bcdb3-4166-4486-bc11-c0860f846ec7" providerId="ADAL" clId="{642B5B1B-0A8F-4A5E-AC89-5A06CF5C5C68}" dt="2024-07-29T13:42:01.191" v="334" actId="255"/>
          <ac:graphicFrameMkLst>
            <pc:docMk/>
            <pc:sldMk cId="3494401191" sldId="330"/>
            <ac:graphicFrameMk id="7" creationId="{0C77B69C-9B43-4D6B-AD0C-52155FC47827}"/>
          </ac:graphicFrameMkLst>
        </pc:graphicFrameChg>
      </pc:sldChg>
      <pc:sldChg chg="modSp mod">
        <pc:chgData name="Cheryl Fergie" userId="860bcdb3-4166-4486-bc11-c0860f846ec7" providerId="ADAL" clId="{642B5B1B-0A8F-4A5E-AC89-5A06CF5C5C68}" dt="2024-07-29T13:51:06.848" v="605" actId="20577"/>
        <pc:sldMkLst>
          <pc:docMk/>
          <pc:sldMk cId="1526929165" sldId="333"/>
        </pc:sldMkLst>
        <pc:spChg chg="mod">
          <ac:chgData name="Cheryl Fergie" userId="860bcdb3-4166-4486-bc11-c0860f846ec7" providerId="ADAL" clId="{642B5B1B-0A8F-4A5E-AC89-5A06CF5C5C68}" dt="2024-07-29T13:51:06.848" v="605" actId="20577"/>
          <ac:spMkLst>
            <pc:docMk/>
            <pc:sldMk cId="1526929165" sldId="333"/>
            <ac:spMk id="6" creationId="{581A55AD-7901-3CF4-C84F-55E623F5C90C}"/>
          </ac:spMkLst>
        </pc:spChg>
      </pc:sldChg>
      <pc:sldChg chg="modSp mod">
        <pc:chgData name="Cheryl Fergie" userId="860bcdb3-4166-4486-bc11-c0860f846ec7" providerId="ADAL" clId="{642B5B1B-0A8F-4A5E-AC89-5A06CF5C5C68}" dt="2024-07-29T13:51:31.491" v="628" actId="20577"/>
        <pc:sldMkLst>
          <pc:docMk/>
          <pc:sldMk cId="4086730514" sldId="340"/>
        </pc:sldMkLst>
        <pc:spChg chg="mod">
          <ac:chgData name="Cheryl Fergie" userId="860bcdb3-4166-4486-bc11-c0860f846ec7" providerId="ADAL" clId="{642B5B1B-0A8F-4A5E-AC89-5A06CF5C5C68}" dt="2024-07-29T13:51:27.059" v="624" actId="20577"/>
          <ac:spMkLst>
            <pc:docMk/>
            <pc:sldMk cId="4086730514" sldId="340"/>
            <ac:spMk id="2" creationId="{BD82FDB1-A993-54EF-F357-CE2F8BAB36EF}"/>
          </ac:spMkLst>
        </pc:spChg>
        <pc:spChg chg="mod">
          <ac:chgData name="Cheryl Fergie" userId="860bcdb3-4166-4486-bc11-c0860f846ec7" providerId="ADAL" clId="{642B5B1B-0A8F-4A5E-AC89-5A06CF5C5C68}" dt="2024-07-29T13:51:31.491" v="628" actId="20577"/>
          <ac:spMkLst>
            <pc:docMk/>
            <pc:sldMk cId="4086730514" sldId="340"/>
            <ac:spMk id="3" creationId="{CDE574E0-2A18-8767-ECA1-DA626E0250DE}"/>
          </ac:spMkLst>
        </pc:spChg>
      </pc:sldChg>
      <pc:sldChg chg="modSp del mod">
        <pc:chgData name="Cheryl Fergie" userId="860bcdb3-4166-4486-bc11-c0860f846ec7" providerId="ADAL" clId="{642B5B1B-0A8F-4A5E-AC89-5A06CF5C5C68}" dt="2024-08-20T14:22:06.647" v="1203" actId="2696"/>
        <pc:sldMkLst>
          <pc:docMk/>
          <pc:sldMk cId="3055950186" sldId="839"/>
        </pc:sldMkLst>
        <pc:graphicFrameChg chg="mod modGraphic">
          <ac:chgData name="Cheryl Fergie" userId="860bcdb3-4166-4486-bc11-c0860f846ec7" providerId="ADAL" clId="{642B5B1B-0A8F-4A5E-AC89-5A06CF5C5C68}" dt="2024-08-20T13:34:43.946" v="1057"/>
          <ac:graphicFrameMkLst>
            <pc:docMk/>
            <pc:sldMk cId="3055950186" sldId="839"/>
            <ac:graphicFrameMk id="2" creationId="{2EA7CF7B-9106-454E-8C71-1E707B72BD67}"/>
          </ac:graphicFrameMkLst>
        </pc:graphicFrameChg>
      </pc:sldChg>
      <pc:sldChg chg="addSp delSp modSp mod">
        <pc:chgData name="Cheryl Fergie" userId="860bcdb3-4166-4486-bc11-c0860f846ec7" providerId="ADAL" clId="{642B5B1B-0A8F-4A5E-AC89-5A06CF5C5C68}" dt="2024-07-29T13:44:15.881" v="429" actId="20577"/>
        <pc:sldMkLst>
          <pc:docMk/>
          <pc:sldMk cId="1534155630" sldId="842"/>
        </pc:sldMkLst>
        <pc:spChg chg="add del mod">
          <ac:chgData name="Cheryl Fergie" userId="860bcdb3-4166-4486-bc11-c0860f846ec7" providerId="ADAL" clId="{642B5B1B-0A8F-4A5E-AC89-5A06CF5C5C68}" dt="2024-07-29T13:44:15.881" v="429" actId="20577"/>
          <ac:spMkLst>
            <pc:docMk/>
            <pc:sldMk cId="1534155630" sldId="842"/>
            <ac:spMk id="3" creationId="{28D1871B-303C-7CE2-7961-5C394780C11D}"/>
          </ac:spMkLst>
        </pc:spChg>
        <pc:spChg chg="mod">
          <ac:chgData name="Cheryl Fergie" userId="860bcdb3-4166-4486-bc11-c0860f846ec7" providerId="ADAL" clId="{642B5B1B-0A8F-4A5E-AC89-5A06CF5C5C68}" dt="2024-07-29T13:44:07.536" v="424" actId="20577"/>
          <ac:spMkLst>
            <pc:docMk/>
            <pc:sldMk cId="1534155630" sldId="842"/>
            <ac:spMk id="6" creationId="{935F3521-6846-2728-4405-A6FE8235F17A}"/>
          </ac:spMkLst>
        </pc:spChg>
      </pc:sldChg>
      <pc:sldChg chg="modSp mod">
        <pc:chgData name="Cheryl Fergie" userId="860bcdb3-4166-4486-bc11-c0860f846ec7" providerId="ADAL" clId="{642B5B1B-0A8F-4A5E-AC89-5A06CF5C5C68}" dt="2024-08-20T14:54:47.827" v="1949" actId="20577"/>
        <pc:sldMkLst>
          <pc:docMk/>
          <pc:sldMk cId="744695024" sldId="843"/>
        </pc:sldMkLst>
        <pc:spChg chg="mod">
          <ac:chgData name="Cheryl Fergie" userId="860bcdb3-4166-4486-bc11-c0860f846ec7" providerId="ADAL" clId="{642B5B1B-0A8F-4A5E-AC89-5A06CF5C5C68}" dt="2024-08-20T14:54:47.827" v="1949" actId="20577"/>
          <ac:spMkLst>
            <pc:docMk/>
            <pc:sldMk cId="744695024" sldId="843"/>
            <ac:spMk id="9" creationId="{BD841BDD-AAB6-4BA5-9F1C-CE24985BAB7B}"/>
          </ac:spMkLst>
        </pc:spChg>
      </pc:sldChg>
      <pc:sldChg chg="del">
        <pc:chgData name="Cheryl Fergie" userId="860bcdb3-4166-4486-bc11-c0860f846ec7" providerId="ADAL" clId="{642B5B1B-0A8F-4A5E-AC89-5A06CF5C5C68}" dt="2024-07-29T13:51:17.377" v="607" actId="47"/>
        <pc:sldMkLst>
          <pc:docMk/>
          <pc:sldMk cId="1708502053" sldId="846"/>
        </pc:sldMkLst>
      </pc:sldChg>
      <pc:sldChg chg="del">
        <pc:chgData name="Cheryl Fergie" userId="860bcdb3-4166-4486-bc11-c0860f846ec7" providerId="ADAL" clId="{642B5B1B-0A8F-4A5E-AC89-5A06CF5C5C68}" dt="2024-07-29T13:51:16.171" v="606" actId="47"/>
        <pc:sldMkLst>
          <pc:docMk/>
          <pc:sldMk cId="1151833889" sldId="847"/>
        </pc:sldMkLst>
      </pc:sldChg>
      <pc:sldChg chg="del">
        <pc:chgData name="Cheryl Fergie" userId="860bcdb3-4166-4486-bc11-c0860f846ec7" providerId="ADAL" clId="{642B5B1B-0A8F-4A5E-AC89-5A06CF5C5C68}" dt="2024-07-29T13:51:18.681" v="608" actId="47"/>
        <pc:sldMkLst>
          <pc:docMk/>
          <pc:sldMk cId="379740554" sldId="848"/>
        </pc:sldMkLst>
      </pc:sldChg>
      <pc:sldChg chg="del">
        <pc:chgData name="Cheryl Fergie" userId="860bcdb3-4166-4486-bc11-c0860f846ec7" providerId="ADAL" clId="{642B5B1B-0A8F-4A5E-AC89-5A06CF5C5C68}" dt="2024-07-29T13:49:44.239" v="576" actId="47"/>
        <pc:sldMkLst>
          <pc:docMk/>
          <pc:sldMk cId="3800116487" sldId="854"/>
        </pc:sldMkLst>
      </pc:sldChg>
      <pc:sldChg chg="del">
        <pc:chgData name="Cheryl Fergie" userId="860bcdb3-4166-4486-bc11-c0860f846ec7" providerId="ADAL" clId="{642B5B1B-0A8F-4A5E-AC89-5A06CF5C5C68}" dt="2024-07-29T13:50:59.783" v="601" actId="47"/>
        <pc:sldMkLst>
          <pc:docMk/>
          <pc:sldMk cId="338356633" sldId="856"/>
        </pc:sldMkLst>
      </pc:sldChg>
      <pc:sldChg chg="del">
        <pc:chgData name="Cheryl Fergie" userId="860bcdb3-4166-4486-bc11-c0860f846ec7" providerId="ADAL" clId="{642B5B1B-0A8F-4A5E-AC89-5A06CF5C5C68}" dt="2024-07-29T13:52:43.941" v="686" actId="47"/>
        <pc:sldMkLst>
          <pc:docMk/>
          <pc:sldMk cId="136994734" sldId="858"/>
        </pc:sldMkLst>
      </pc:sldChg>
      <pc:sldChg chg="del">
        <pc:chgData name="Cheryl Fergie" userId="860bcdb3-4166-4486-bc11-c0860f846ec7" providerId="ADAL" clId="{642B5B1B-0A8F-4A5E-AC89-5A06CF5C5C68}" dt="2024-07-29T13:53:39.474" v="827" actId="47"/>
        <pc:sldMkLst>
          <pc:docMk/>
          <pc:sldMk cId="296359065" sldId="859"/>
        </pc:sldMkLst>
      </pc:sldChg>
      <pc:sldChg chg="modSp mod">
        <pc:chgData name="Cheryl Fergie" userId="860bcdb3-4166-4486-bc11-c0860f846ec7" providerId="ADAL" clId="{642B5B1B-0A8F-4A5E-AC89-5A06CF5C5C68}" dt="2024-07-29T13:48:31.844" v="512" actId="20577"/>
        <pc:sldMkLst>
          <pc:docMk/>
          <pc:sldMk cId="1319332923" sldId="860"/>
        </pc:sldMkLst>
        <pc:spChg chg="mod">
          <ac:chgData name="Cheryl Fergie" userId="860bcdb3-4166-4486-bc11-c0860f846ec7" providerId="ADAL" clId="{642B5B1B-0A8F-4A5E-AC89-5A06CF5C5C68}" dt="2024-07-29T13:48:31.844" v="512" actId="20577"/>
          <ac:spMkLst>
            <pc:docMk/>
            <pc:sldMk cId="1319332923" sldId="860"/>
            <ac:spMk id="6" creationId="{CB961499-2A48-4ADA-8234-48785D962F6D}"/>
          </ac:spMkLst>
        </pc:spChg>
        <pc:spChg chg="mod">
          <ac:chgData name="Cheryl Fergie" userId="860bcdb3-4166-4486-bc11-c0860f846ec7" providerId="ADAL" clId="{642B5B1B-0A8F-4A5E-AC89-5A06CF5C5C68}" dt="2024-07-29T13:45:01.074" v="503" actId="20577"/>
          <ac:spMkLst>
            <pc:docMk/>
            <pc:sldMk cId="1319332923" sldId="860"/>
            <ac:spMk id="10" creationId="{02EDEC55-D70A-2B55-3C27-43696A0F2B44}"/>
          </ac:spMkLst>
        </pc:spChg>
        <pc:spChg chg="mod">
          <ac:chgData name="Cheryl Fergie" userId="860bcdb3-4166-4486-bc11-c0860f846ec7" providerId="ADAL" clId="{642B5B1B-0A8F-4A5E-AC89-5A06CF5C5C68}" dt="2024-07-29T13:45:13.298" v="510" actId="5793"/>
          <ac:spMkLst>
            <pc:docMk/>
            <pc:sldMk cId="1319332923" sldId="860"/>
            <ac:spMk id="11" creationId="{10D82FE6-77A9-2E27-2D19-20BEA0DE28E6}"/>
          </ac:spMkLst>
        </pc:spChg>
      </pc:sldChg>
      <pc:sldChg chg="addSp delSp modSp mod">
        <pc:chgData name="Cheryl Fergie" userId="860bcdb3-4166-4486-bc11-c0860f846ec7" providerId="ADAL" clId="{642B5B1B-0A8F-4A5E-AC89-5A06CF5C5C68}" dt="2024-08-20T14:55:44.742" v="1952" actId="14100"/>
        <pc:sldMkLst>
          <pc:docMk/>
          <pc:sldMk cId="220014841" sldId="861"/>
        </pc:sldMkLst>
        <pc:spChg chg="del">
          <ac:chgData name="Cheryl Fergie" userId="860bcdb3-4166-4486-bc11-c0860f846ec7" providerId="ADAL" clId="{642B5B1B-0A8F-4A5E-AC89-5A06CF5C5C68}" dt="2024-08-20T14:28:27.747" v="1342"/>
          <ac:spMkLst>
            <pc:docMk/>
            <pc:sldMk cId="220014841" sldId="861"/>
            <ac:spMk id="2" creationId="{72B1ED22-4E61-4338-98AB-75164E0D3ED1}"/>
          </ac:spMkLst>
        </pc:spChg>
        <pc:spChg chg="del">
          <ac:chgData name="Cheryl Fergie" userId="860bcdb3-4166-4486-bc11-c0860f846ec7" providerId="ADAL" clId="{642B5B1B-0A8F-4A5E-AC89-5A06CF5C5C68}" dt="2024-08-20T14:50:08.803" v="1853" actId="478"/>
          <ac:spMkLst>
            <pc:docMk/>
            <pc:sldMk cId="220014841" sldId="861"/>
            <ac:spMk id="3" creationId="{38F88DF9-D4A2-45A7-8C4A-646B19CFCE61}"/>
          </ac:spMkLst>
        </pc:spChg>
        <pc:spChg chg="mod">
          <ac:chgData name="Cheryl Fergie" userId="860bcdb3-4166-4486-bc11-c0860f846ec7" providerId="ADAL" clId="{642B5B1B-0A8F-4A5E-AC89-5A06CF5C5C68}" dt="2024-08-20T14:50:37.901" v="1857" actId="1076"/>
          <ac:spMkLst>
            <pc:docMk/>
            <pc:sldMk cId="220014841" sldId="861"/>
            <ac:spMk id="4" creationId="{79387611-49BA-117A-57E7-4723E75E1E1B}"/>
          </ac:spMkLst>
        </pc:spChg>
        <pc:spChg chg="add mod">
          <ac:chgData name="Cheryl Fergie" userId="860bcdb3-4166-4486-bc11-c0860f846ec7" providerId="ADAL" clId="{642B5B1B-0A8F-4A5E-AC89-5A06CF5C5C68}" dt="2024-08-20T14:55:44.742" v="1952" actId="14100"/>
          <ac:spMkLst>
            <pc:docMk/>
            <pc:sldMk cId="220014841" sldId="861"/>
            <ac:spMk id="5" creationId="{EA737A1D-3996-B53B-0205-3EB892BCD84E}"/>
          </ac:spMkLst>
        </pc:spChg>
      </pc:sldChg>
      <pc:sldChg chg="del">
        <pc:chgData name="Cheryl Fergie" userId="860bcdb3-4166-4486-bc11-c0860f846ec7" providerId="ADAL" clId="{642B5B1B-0A8F-4A5E-AC89-5A06CF5C5C68}" dt="2024-07-29T13:49:57.737" v="579" actId="47"/>
        <pc:sldMkLst>
          <pc:docMk/>
          <pc:sldMk cId="3810182425" sldId="862"/>
        </pc:sldMkLst>
      </pc:sldChg>
      <pc:sldChg chg="modSp mod">
        <pc:chgData name="Cheryl Fergie" userId="860bcdb3-4166-4486-bc11-c0860f846ec7" providerId="ADAL" clId="{642B5B1B-0A8F-4A5E-AC89-5A06CF5C5C68}" dt="2024-07-29T13:49:41.177" v="575" actId="20577"/>
        <pc:sldMkLst>
          <pc:docMk/>
          <pc:sldMk cId="2570353788" sldId="863"/>
        </pc:sldMkLst>
        <pc:spChg chg="mod">
          <ac:chgData name="Cheryl Fergie" userId="860bcdb3-4166-4486-bc11-c0860f846ec7" providerId="ADAL" clId="{642B5B1B-0A8F-4A5E-AC89-5A06CF5C5C68}" dt="2024-07-29T13:49:41.177" v="575" actId="20577"/>
          <ac:spMkLst>
            <pc:docMk/>
            <pc:sldMk cId="2570353788" sldId="863"/>
            <ac:spMk id="2" creationId="{815EE090-9CD5-FD05-0B02-DAA6D9280FAA}"/>
          </ac:spMkLst>
        </pc:spChg>
        <pc:spChg chg="mod">
          <ac:chgData name="Cheryl Fergie" userId="860bcdb3-4166-4486-bc11-c0860f846ec7" providerId="ADAL" clId="{642B5B1B-0A8F-4A5E-AC89-5A06CF5C5C68}" dt="2024-07-29T13:49:34.216" v="569" actId="20577"/>
          <ac:spMkLst>
            <pc:docMk/>
            <pc:sldMk cId="2570353788" sldId="863"/>
            <ac:spMk id="3" creationId="{7E0BCAFE-864E-9AD6-999B-EF239875543C}"/>
          </ac:spMkLst>
        </pc:spChg>
      </pc:sldChg>
      <pc:sldChg chg="modSp mod">
        <pc:chgData name="Cheryl Fergie" userId="860bcdb3-4166-4486-bc11-c0860f846ec7" providerId="ADAL" clId="{642B5B1B-0A8F-4A5E-AC89-5A06CF5C5C68}" dt="2024-08-20T14:42:55.513" v="1480" actId="20577"/>
        <pc:sldMkLst>
          <pc:docMk/>
          <pc:sldMk cId="1939962778" sldId="864"/>
        </pc:sldMkLst>
        <pc:spChg chg="mod">
          <ac:chgData name="Cheryl Fergie" userId="860bcdb3-4166-4486-bc11-c0860f846ec7" providerId="ADAL" clId="{642B5B1B-0A8F-4A5E-AC89-5A06CF5C5C68}" dt="2024-08-20T14:42:55.513" v="1480" actId="20577"/>
          <ac:spMkLst>
            <pc:docMk/>
            <pc:sldMk cId="1939962778" sldId="864"/>
            <ac:spMk id="9" creationId="{634C6F14-EF8B-4757-81B5-33FFD40CD9AD}"/>
          </ac:spMkLst>
        </pc:spChg>
      </pc:sldChg>
      <pc:sldChg chg="addSp delSp modSp mod">
        <pc:chgData name="Cheryl Fergie" userId="860bcdb3-4166-4486-bc11-c0860f846ec7" providerId="ADAL" clId="{642B5B1B-0A8F-4A5E-AC89-5A06CF5C5C68}" dt="2024-08-20T14:51:52.711" v="1908" actId="20577"/>
        <pc:sldMkLst>
          <pc:docMk/>
          <pc:sldMk cId="552253596" sldId="865"/>
        </pc:sldMkLst>
        <pc:graphicFrameChg chg="del mod modGraphic">
          <ac:chgData name="Cheryl Fergie" userId="860bcdb3-4166-4486-bc11-c0860f846ec7" providerId="ADAL" clId="{642B5B1B-0A8F-4A5E-AC89-5A06CF5C5C68}" dt="2024-08-20T14:06:54.033" v="1137" actId="478"/>
          <ac:graphicFrameMkLst>
            <pc:docMk/>
            <pc:sldMk cId="552253596" sldId="865"/>
            <ac:graphicFrameMk id="2" creationId="{2EA7CF7B-9106-454E-8C71-1E707B72BD67}"/>
          </ac:graphicFrameMkLst>
        </pc:graphicFrameChg>
        <pc:graphicFrameChg chg="add mod modGraphic">
          <ac:chgData name="Cheryl Fergie" userId="860bcdb3-4166-4486-bc11-c0860f846ec7" providerId="ADAL" clId="{642B5B1B-0A8F-4A5E-AC89-5A06CF5C5C68}" dt="2024-08-20T14:51:52.711" v="1908" actId="20577"/>
          <ac:graphicFrameMkLst>
            <pc:docMk/>
            <pc:sldMk cId="552253596" sldId="865"/>
            <ac:graphicFrameMk id="4" creationId="{580BF040-AC2A-84AA-8F1E-E586DFFD2093}"/>
          </ac:graphicFrameMkLst>
        </pc:graphicFrameChg>
      </pc:sldChg>
      <pc:sldChg chg="modSp add del mod">
        <pc:chgData name="Cheryl Fergie" userId="860bcdb3-4166-4486-bc11-c0860f846ec7" providerId="ADAL" clId="{642B5B1B-0A8F-4A5E-AC89-5A06CF5C5C68}" dt="2024-07-29T13:44:34.931" v="439" actId="47"/>
        <pc:sldMkLst>
          <pc:docMk/>
          <pc:sldMk cId="4223736138" sldId="865"/>
        </pc:sldMkLst>
        <pc:spChg chg="mod">
          <ac:chgData name="Cheryl Fergie" userId="860bcdb3-4166-4486-bc11-c0860f846ec7" providerId="ADAL" clId="{642B5B1B-0A8F-4A5E-AC89-5A06CF5C5C68}" dt="2024-07-29T13:44:27.959" v="437" actId="20577"/>
          <ac:spMkLst>
            <pc:docMk/>
            <pc:sldMk cId="4223736138" sldId="865"/>
            <ac:spMk id="3" creationId="{0BC3BDDE-2D71-0511-24E8-0746624E9E81}"/>
          </ac:spMkLst>
        </pc:spChg>
        <pc:spChg chg="mod">
          <ac:chgData name="Cheryl Fergie" userId="860bcdb3-4166-4486-bc11-c0860f846ec7" providerId="ADAL" clId="{642B5B1B-0A8F-4A5E-AC89-5A06CF5C5C68}" dt="2024-07-29T13:44:22.108" v="433" actId="20577"/>
          <ac:spMkLst>
            <pc:docMk/>
            <pc:sldMk cId="4223736138" sldId="865"/>
            <ac:spMk id="6" creationId="{5AA1D6E7-305A-7DB4-E885-72BDB6BE36DD}"/>
          </ac:spMkLst>
        </pc:spChg>
      </pc:sldChg>
      <pc:sldChg chg="addSp delSp modSp del mod chgLayout">
        <pc:chgData name="Cheryl Fergie" userId="860bcdb3-4166-4486-bc11-c0860f846ec7" providerId="ADAL" clId="{642B5B1B-0A8F-4A5E-AC89-5A06CF5C5C68}" dt="2024-08-20T13:38:40.670" v="1063"/>
        <pc:sldMkLst>
          <pc:docMk/>
          <pc:sldMk cId="825605742" sldId="866"/>
        </pc:sldMkLst>
        <pc:spChg chg="add del mod ord">
          <ac:chgData name="Cheryl Fergie" userId="860bcdb3-4166-4486-bc11-c0860f846ec7" providerId="ADAL" clId="{642B5B1B-0A8F-4A5E-AC89-5A06CF5C5C68}" dt="2024-08-20T13:36:27.989" v="1061" actId="6264"/>
          <ac:spMkLst>
            <pc:docMk/>
            <pc:sldMk cId="825605742" sldId="866"/>
            <ac:spMk id="4" creationId="{6BAE5B2E-9507-1106-1EAD-4DAF0BDE4089}"/>
          </ac:spMkLst>
        </pc:spChg>
        <pc:spChg chg="add del mod ord">
          <ac:chgData name="Cheryl Fergie" userId="860bcdb3-4166-4486-bc11-c0860f846ec7" providerId="ADAL" clId="{642B5B1B-0A8F-4A5E-AC89-5A06CF5C5C68}" dt="2024-08-20T13:36:27.989" v="1061" actId="6264"/>
          <ac:spMkLst>
            <pc:docMk/>
            <pc:sldMk cId="825605742" sldId="866"/>
            <ac:spMk id="5" creationId="{A71D0B5A-F0D9-259E-976C-5C4EFC277E76}"/>
          </ac:spMkLst>
        </pc:spChg>
        <pc:spChg chg="add del mod ord">
          <ac:chgData name="Cheryl Fergie" userId="860bcdb3-4166-4486-bc11-c0860f846ec7" providerId="ADAL" clId="{642B5B1B-0A8F-4A5E-AC89-5A06CF5C5C68}" dt="2024-08-20T13:36:27.278" v="1060" actId="6264"/>
          <ac:spMkLst>
            <pc:docMk/>
            <pc:sldMk cId="825605742" sldId="866"/>
            <ac:spMk id="8" creationId="{A9BDDA9D-0A19-5A51-F4A6-FF01113A0CC2}"/>
          </ac:spMkLst>
        </pc:spChg>
        <pc:spChg chg="add del mod ord">
          <ac:chgData name="Cheryl Fergie" userId="860bcdb3-4166-4486-bc11-c0860f846ec7" providerId="ADAL" clId="{642B5B1B-0A8F-4A5E-AC89-5A06CF5C5C68}" dt="2024-08-20T13:36:27.278" v="1060" actId="6264"/>
          <ac:spMkLst>
            <pc:docMk/>
            <pc:sldMk cId="825605742" sldId="866"/>
            <ac:spMk id="12" creationId="{4FE12AE8-9976-D9F1-3901-148B6131416E}"/>
          </ac:spMkLst>
        </pc:spChg>
      </pc:sldChg>
      <pc:sldChg chg="addSp delSp modSp del mod">
        <pc:chgData name="Cheryl Fergie" userId="860bcdb3-4166-4486-bc11-c0860f846ec7" providerId="ADAL" clId="{642B5B1B-0A8F-4A5E-AC89-5A06CF5C5C68}" dt="2024-08-20T14:23:07.725" v="1207" actId="2696"/>
        <pc:sldMkLst>
          <pc:docMk/>
          <pc:sldMk cId="3518420587" sldId="866"/>
        </pc:sldMkLst>
        <pc:spChg chg="mod">
          <ac:chgData name="Cheryl Fergie" userId="860bcdb3-4166-4486-bc11-c0860f846ec7" providerId="ADAL" clId="{642B5B1B-0A8F-4A5E-AC89-5A06CF5C5C68}" dt="2024-08-20T14:21:29.155" v="1200" actId="14100"/>
          <ac:spMkLst>
            <pc:docMk/>
            <pc:sldMk cId="3518420587" sldId="866"/>
            <ac:spMk id="7" creationId="{113ED797-5E1C-460F-98CA-B6200968AF08}"/>
          </ac:spMkLst>
        </pc:spChg>
        <pc:spChg chg="add mod">
          <ac:chgData name="Cheryl Fergie" userId="860bcdb3-4166-4486-bc11-c0860f846ec7" providerId="ADAL" clId="{642B5B1B-0A8F-4A5E-AC89-5A06CF5C5C68}" dt="2024-08-20T14:21:56.425" v="1202"/>
          <ac:spMkLst>
            <pc:docMk/>
            <pc:sldMk cId="3518420587" sldId="866"/>
            <ac:spMk id="8" creationId="{3FE8369D-25C4-E420-5013-84BCDA4A4855}"/>
          </ac:spMkLst>
        </pc:spChg>
        <pc:grpChg chg="mod">
          <ac:chgData name="Cheryl Fergie" userId="860bcdb3-4166-4486-bc11-c0860f846ec7" providerId="ADAL" clId="{642B5B1B-0A8F-4A5E-AC89-5A06CF5C5C68}" dt="2024-08-20T14:21:21.132" v="1198" actId="14100"/>
          <ac:grpSpMkLst>
            <pc:docMk/>
            <pc:sldMk cId="3518420587" sldId="866"/>
            <ac:grpSpMk id="11" creationId="{9DCB8795-15B3-45DC-AEE2-96F63421F2B9}"/>
          </ac:grpSpMkLst>
        </pc:grpChg>
        <pc:graphicFrameChg chg="del">
          <ac:chgData name="Cheryl Fergie" userId="860bcdb3-4166-4486-bc11-c0860f846ec7" providerId="ADAL" clId="{642B5B1B-0A8F-4A5E-AC89-5A06CF5C5C68}" dt="2024-08-20T13:39:34.165" v="1064" actId="478"/>
          <ac:graphicFrameMkLst>
            <pc:docMk/>
            <pc:sldMk cId="3518420587" sldId="866"/>
            <ac:graphicFrameMk id="2" creationId="{2EA7CF7B-9106-454E-8C71-1E707B72BD67}"/>
          </ac:graphicFrameMkLst>
        </pc:graphicFrameChg>
        <pc:graphicFrameChg chg="add del">
          <ac:chgData name="Cheryl Fergie" userId="860bcdb3-4166-4486-bc11-c0860f846ec7" providerId="ADAL" clId="{642B5B1B-0A8F-4A5E-AC89-5A06CF5C5C68}" dt="2024-08-20T13:42:14.430" v="1068" actId="3680"/>
          <ac:graphicFrameMkLst>
            <pc:docMk/>
            <pc:sldMk cId="3518420587" sldId="866"/>
            <ac:graphicFrameMk id="4" creationId="{E16EC053-5E26-4374-3670-7C4D286C6B59}"/>
          </ac:graphicFrameMkLst>
        </pc:graphicFrameChg>
        <pc:graphicFrameChg chg="add mod modGraphic">
          <ac:chgData name="Cheryl Fergie" userId="860bcdb3-4166-4486-bc11-c0860f846ec7" providerId="ADAL" clId="{642B5B1B-0A8F-4A5E-AC89-5A06CF5C5C68}" dt="2024-08-20T14:22:37.437" v="1206" actId="20577"/>
          <ac:graphicFrameMkLst>
            <pc:docMk/>
            <pc:sldMk cId="3518420587" sldId="866"/>
            <ac:graphicFrameMk id="5" creationId="{0EAF8512-933D-D25D-AF20-EBDAC64DAE2B}"/>
          </ac:graphicFrameMkLst>
        </pc:graphicFrameChg>
      </pc:sldChg>
      <pc:sldChg chg="add del">
        <pc:chgData name="Cheryl Fergie" userId="860bcdb3-4166-4486-bc11-c0860f846ec7" providerId="ADAL" clId="{642B5B1B-0A8F-4A5E-AC89-5A06CF5C5C68}" dt="2024-07-29T13:44:32.504" v="438" actId="47"/>
        <pc:sldMkLst>
          <pc:docMk/>
          <pc:sldMk cId="3651890456" sldId="866"/>
        </pc:sldMkLst>
      </pc:sldChg>
      <pc:sldChg chg="modSp mod">
        <pc:chgData name="Cheryl Fergie" userId="860bcdb3-4166-4486-bc11-c0860f846ec7" providerId="ADAL" clId="{642B5B1B-0A8F-4A5E-AC89-5A06CF5C5C68}" dt="2024-08-20T14:41:51.334" v="1428" actId="113"/>
        <pc:sldMkLst>
          <pc:docMk/>
          <pc:sldMk cId="2243917434" sldId="867"/>
        </pc:sldMkLst>
        <pc:spChg chg="mod">
          <ac:chgData name="Cheryl Fergie" userId="860bcdb3-4166-4486-bc11-c0860f846ec7" providerId="ADAL" clId="{642B5B1B-0A8F-4A5E-AC89-5A06CF5C5C68}" dt="2024-08-20T14:41:51.334" v="1428" actId="113"/>
          <ac:spMkLst>
            <pc:docMk/>
            <pc:sldMk cId="2243917434" sldId="867"/>
            <ac:spMk id="2" creationId="{6B12D27B-B3D3-3C5A-7282-A67931494639}"/>
          </ac:spMkLst>
        </pc:spChg>
      </pc:sldChg>
      <pc:sldChg chg="addSp modSp del mod">
        <pc:chgData name="Cheryl Fergie" userId="860bcdb3-4166-4486-bc11-c0860f846ec7" providerId="ADAL" clId="{642B5B1B-0A8F-4A5E-AC89-5A06CF5C5C68}" dt="2024-08-20T14:06:32.003" v="1134" actId="2696"/>
        <pc:sldMkLst>
          <pc:docMk/>
          <pc:sldMk cId="4294156951" sldId="867"/>
        </pc:sldMkLst>
        <pc:graphicFrameChg chg="add mod modGraphic">
          <ac:chgData name="Cheryl Fergie" userId="860bcdb3-4166-4486-bc11-c0860f846ec7" providerId="ADAL" clId="{642B5B1B-0A8F-4A5E-AC89-5A06CF5C5C68}" dt="2024-08-20T14:06:25.997" v="1133" actId="14734"/>
          <ac:graphicFrameMkLst>
            <pc:docMk/>
            <pc:sldMk cId="4294156951" sldId="867"/>
            <ac:graphicFrameMk id="2" creationId="{96A5F53D-EC31-6F7B-1FCD-01DEC02FFE98}"/>
          </ac:graphicFrameMkLst>
        </pc:graphicFrameChg>
      </pc:sldChg>
    </pc:docChg>
  </pc:docChgLst>
  <pc:docChgLst>
    <pc:chgData name="Keith Fisken" userId="S::keith.fisken@sestran.gov.uk::1f515475-d5f2-47b3-bd2d-516f55b32890" providerId="AD" clId="Web-{2D62A6AD-CAC3-3F9C-5814-DAD7E054A77F}"/>
    <pc:docChg chg="modSld">
      <pc:chgData name="Keith Fisken" userId="S::keith.fisken@sestran.gov.uk::1f515475-d5f2-47b3-bd2d-516f55b32890" providerId="AD" clId="Web-{2D62A6AD-CAC3-3F9C-5814-DAD7E054A77F}" dt="2023-11-29T15:02:57.156" v="1" actId="1076"/>
      <pc:docMkLst>
        <pc:docMk/>
      </pc:docMkLst>
      <pc:sldChg chg="modSp">
        <pc:chgData name="Keith Fisken" userId="S::keith.fisken@sestran.gov.uk::1f515475-d5f2-47b3-bd2d-516f55b32890" providerId="AD" clId="Web-{2D62A6AD-CAC3-3F9C-5814-DAD7E054A77F}" dt="2023-11-29T15:02:57.156" v="1" actId="1076"/>
        <pc:sldMkLst>
          <pc:docMk/>
          <pc:sldMk cId="1671417245" sldId="352"/>
        </pc:sldMkLst>
        <pc:spChg chg="mod">
          <ac:chgData name="Keith Fisken" userId="S::keith.fisken@sestran.gov.uk::1f515475-d5f2-47b3-bd2d-516f55b32890" providerId="AD" clId="Web-{2D62A6AD-CAC3-3F9C-5814-DAD7E054A77F}" dt="2023-11-29T15:02:57.156" v="1" actId="1076"/>
          <ac:spMkLst>
            <pc:docMk/>
            <pc:sldMk cId="1671417245" sldId="352"/>
            <ac:spMk id="2" creationId="{72B1ED22-4E61-4338-98AB-75164E0D3ED1}"/>
          </ac:spMkLst>
        </pc:spChg>
      </pc:sldChg>
    </pc:docChg>
  </pc:docChgLst>
  <pc:docChgLst>
    <pc:chgData name="Brian Butler" userId="a578290e-501f-42ab-80c8-b1f9881e3dbe" providerId="ADAL" clId="{FC536E72-8083-4FC2-9782-3A56B703E251}"/>
    <pc:docChg chg="undo custSel addSld delSld modSld sldOrd delMainMaster">
      <pc:chgData name="Brian Butler" userId="a578290e-501f-42ab-80c8-b1f9881e3dbe" providerId="ADAL" clId="{FC536E72-8083-4FC2-9782-3A56B703E251}" dt="2024-04-02T12:20:15.674" v="3971"/>
      <pc:docMkLst>
        <pc:docMk/>
      </pc:docMkLst>
      <pc:sldChg chg="del">
        <pc:chgData name="Brian Butler" userId="a578290e-501f-42ab-80c8-b1f9881e3dbe" providerId="ADAL" clId="{FC536E72-8083-4FC2-9782-3A56B703E251}" dt="2024-03-04T12:07:10.438" v="0" actId="47"/>
        <pc:sldMkLst>
          <pc:docMk/>
          <pc:sldMk cId="304521487" sldId="256"/>
        </pc:sldMkLst>
      </pc:sldChg>
      <pc:sldChg chg="addSp delSp modSp mod">
        <pc:chgData name="Brian Butler" userId="a578290e-501f-42ab-80c8-b1f9881e3dbe" providerId="ADAL" clId="{FC536E72-8083-4FC2-9782-3A56B703E251}" dt="2024-03-06T07:39:21.989" v="1700" actId="1076"/>
        <pc:sldMkLst>
          <pc:docMk/>
          <pc:sldMk cId="1301896145" sldId="257"/>
        </pc:sldMkLst>
        <pc:spChg chg="del">
          <ac:chgData name="Brian Butler" userId="a578290e-501f-42ab-80c8-b1f9881e3dbe" providerId="ADAL" clId="{FC536E72-8083-4FC2-9782-3A56B703E251}" dt="2024-03-04T18:16:51.797" v="1478" actId="21"/>
          <ac:spMkLst>
            <pc:docMk/>
            <pc:sldMk cId="1301896145" sldId="257"/>
            <ac:spMk id="9" creationId="{C3E63757-CC31-426B-81F6-E7418DB33DEF}"/>
          </ac:spMkLst>
        </pc:spChg>
        <pc:grpChg chg="add del">
          <ac:chgData name="Brian Butler" userId="a578290e-501f-42ab-80c8-b1f9881e3dbe" providerId="ADAL" clId="{FC536E72-8083-4FC2-9782-3A56B703E251}" dt="2024-03-04T18:16:45.961" v="1477" actId="21"/>
          <ac:grpSpMkLst>
            <pc:docMk/>
            <pc:sldMk cId="1301896145" sldId="257"/>
            <ac:grpSpMk id="11" creationId="{9DCB8795-15B3-45DC-AEE2-96F63421F2B9}"/>
          </ac:grpSpMkLst>
        </pc:grpChg>
        <pc:graphicFrameChg chg="add mod modGraphic">
          <ac:chgData name="Brian Butler" userId="a578290e-501f-42ab-80c8-b1f9881e3dbe" providerId="ADAL" clId="{FC536E72-8083-4FC2-9782-3A56B703E251}" dt="2024-03-06T07:39:21.989" v="1700" actId="1076"/>
          <ac:graphicFrameMkLst>
            <pc:docMk/>
            <pc:sldMk cId="1301896145" sldId="257"/>
            <ac:graphicFrameMk id="2" creationId="{2EA7CF7B-9106-454E-8C71-1E707B72BD67}"/>
          </ac:graphicFrameMkLst>
        </pc:graphicFrameChg>
        <pc:graphicFrameChg chg="del">
          <ac:chgData name="Brian Butler" userId="a578290e-501f-42ab-80c8-b1f9881e3dbe" providerId="ADAL" clId="{FC536E72-8083-4FC2-9782-3A56B703E251}" dt="2024-03-04T13:05:24.960" v="14" actId="21"/>
          <ac:graphicFrameMkLst>
            <pc:docMk/>
            <pc:sldMk cId="1301896145" sldId="257"/>
            <ac:graphicFrameMk id="13" creationId="{BFC52E89-15FF-4D12-A7DD-6D673AA70A89}"/>
          </ac:graphicFrameMkLst>
        </pc:graphicFrameChg>
      </pc:sldChg>
      <pc:sldChg chg="modSp del mod">
        <pc:chgData name="Brian Butler" userId="a578290e-501f-42ab-80c8-b1f9881e3dbe" providerId="ADAL" clId="{FC536E72-8083-4FC2-9782-3A56B703E251}" dt="2024-03-04T18:18:48.552" v="1490" actId="47"/>
        <pc:sldMkLst>
          <pc:docMk/>
          <pc:sldMk cId="2099736860" sldId="258"/>
        </pc:sldMkLst>
        <pc:spChg chg="mod">
          <ac:chgData name="Brian Butler" userId="a578290e-501f-42ab-80c8-b1f9881e3dbe" providerId="ADAL" clId="{FC536E72-8083-4FC2-9782-3A56B703E251}" dt="2024-03-04T12:07:29.625" v="13" actId="20577"/>
          <ac:spMkLst>
            <pc:docMk/>
            <pc:sldMk cId="2099736860" sldId="258"/>
            <ac:spMk id="3" creationId="{38F88DF9-D4A2-45A7-8C4A-646B19CFCE61}"/>
          </ac:spMkLst>
        </pc:spChg>
      </pc:sldChg>
      <pc:sldChg chg="del">
        <pc:chgData name="Brian Butler" userId="a578290e-501f-42ab-80c8-b1f9881e3dbe" providerId="ADAL" clId="{FC536E72-8083-4FC2-9782-3A56B703E251}" dt="2024-03-04T12:07:10.438" v="0" actId="47"/>
        <pc:sldMkLst>
          <pc:docMk/>
          <pc:sldMk cId="3102476166" sldId="259"/>
        </pc:sldMkLst>
      </pc:sldChg>
      <pc:sldChg chg="addSp delSp modSp mod">
        <pc:chgData name="Brian Butler" userId="a578290e-501f-42ab-80c8-b1f9881e3dbe" providerId="ADAL" clId="{FC536E72-8083-4FC2-9782-3A56B703E251}" dt="2024-03-04T18:27:00.437" v="1678" actId="6549"/>
        <pc:sldMkLst>
          <pc:docMk/>
          <pc:sldMk cId="3669260653" sldId="259"/>
        </pc:sldMkLst>
        <pc:spChg chg="del">
          <ac:chgData name="Brian Butler" userId="a578290e-501f-42ab-80c8-b1f9881e3dbe" providerId="ADAL" clId="{FC536E72-8083-4FC2-9782-3A56B703E251}" dt="2024-03-04T18:17:47.878" v="1480" actId="21"/>
          <ac:spMkLst>
            <pc:docMk/>
            <pc:sldMk cId="3669260653" sldId="259"/>
            <ac:spMk id="2" creationId="{2280AB36-4062-4FCB-81E8-310E739F04F5}"/>
          </ac:spMkLst>
        </pc:spChg>
        <pc:spChg chg="del">
          <ac:chgData name="Brian Butler" userId="a578290e-501f-42ab-80c8-b1f9881e3dbe" providerId="ADAL" clId="{FC536E72-8083-4FC2-9782-3A56B703E251}" dt="2024-03-04T18:17:52.091" v="1481" actId="21"/>
          <ac:spMkLst>
            <pc:docMk/>
            <pc:sldMk cId="3669260653" sldId="259"/>
            <ac:spMk id="3" creationId="{C4DE41EF-FB98-4E4A-A95E-DEEDAB7F15B9}"/>
          </ac:spMkLst>
        </pc:spChg>
        <pc:spChg chg="add mod">
          <ac:chgData name="Brian Butler" userId="a578290e-501f-42ab-80c8-b1f9881e3dbe" providerId="ADAL" clId="{FC536E72-8083-4FC2-9782-3A56B703E251}" dt="2024-03-04T18:17:41.885" v="1479"/>
          <ac:spMkLst>
            <pc:docMk/>
            <pc:sldMk cId="3669260653" sldId="259"/>
            <ac:spMk id="6" creationId="{722CC3A9-1D79-49F1-A6E6-A24D511E8DD7}"/>
          </ac:spMkLst>
        </pc:spChg>
        <pc:spChg chg="add mod">
          <ac:chgData name="Brian Butler" userId="a578290e-501f-42ab-80c8-b1f9881e3dbe" providerId="ADAL" clId="{FC536E72-8083-4FC2-9782-3A56B703E251}" dt="2024-03-04T18:18:37.762" v="1488" actId="1076"/>
          <ac:spMkLst>
            <pc:docMk/>
            <pc:sldMk cId="3669260653" sldId="259"/>
            <ac:spMk id="7" creationId="{4111664A-1BBB-4A53-BC0B-3698E83437BC}"/>
          </ac:spMkLst>
        </pc:spChg>
        <pc:spChg chg="add mod">
          <ac:chgData name="Brian Butler" userId="a578290e-501f-42ab-80c8-b1f9881e3dbe" providerId="ADAL" clId="{FC536E72-8083-4FC2-9782-3A56B703E251}" dt="2024-03-04T18:27:00.437" v="1678" actId="6549"/>
          <ac:spMkLst>
            <pc:docMk/>
            <pc:sldMk cId="3669260653" sldId="259"/>
            <ac:spMk id="8" creationId="{DD9AA407-C4FC-4BD8-A559-E0B1F08F49DE}"/>
          </ac:spMkLst>
        </pc:spChg>
      </pc:sldChg>
      <pc:sldChg chg="del">
        <pc:chgData name="Brian Butler" userId="a578290e-501f-42ab-80c8-b1f9881e3dbe" providerId="ADAL" clId="{FC536E72-8083-4FC2-9782-3A56B703E251}" dt="2024-03-04T12:07:10.438" v="0" actId="47"/>
        <pc:sldMkLst>
          <pc:docMk/>
          <pc:sldMk cId="1341650336" sldId="260"/>
        </pc:sldMkLst>
      </pc:sldChg>
      <pc:sldChg chg="del">
        <pc:chgData name="Brian Butler" userId="a578290e-501f-42ab-80c8-b1f9881e3dbe" providerId="ADAL" clId="{FC536E72-8083-4FC2-9782-3A56B703E251}" dt="2024-03-04T12:07:10.438" v="0" actId="47"/>
        <pc:sldMkLst>
          <pc:docMk/>
          <pc:sldMk cId="830830589" sldId="261"/>
        </pc:sldMkLst>
      </pc:sldChg>
      <pc:sldChg chg="addSp delSp modSp mod">
        <pc:chgData name="Brian Butler" userId="a578290e-501f-42ab-80c8-b1f9881e3dbe" providerId="ADAL" clId="{FC536E72-8083-4FC2-9782-3A56B703E251}" dt="2024-03-06T07:40:11.233" v="1713" actId="6549"/>
        <pc:sldMkLst>
          <pc:docMk/>
          <pc:sldMk cId="2061350838" sldId="261"/>
        </pc:sldMkLst>
        <pc:spChg chg="del">
          <ac:chgData name="Brian Butler" userId="a578290e-501f-42ab-80c8-b1f9881e3dbe" providerId="ADAL" clId="{FC536E72-8083-4FC2-9782-3A56B703E251}" dt="2024-03-04T18:22:19.946" v="1579" actId="21"/>
          <ac:spMkLst>
            <pc:docMk/>
            <pc:sldMk cId="2061350838" sldId="261"/>
            <ac:spMk id="2" creationId="{08964F70-2A45-4F6F-A37E-0AB5F82CB51E}"/>
          </ac:spMkLst>
        </pc:spChg>
        <pc:spChg chg="del">
          <ac:chgData name="Brian Butler" userId="a578290e-501f-42ab-80c8-b1f9881e3dbe" providerId="ADAL" clId="{FC536E72-8083-4FC2-9782-3A56B703E251}" dt="2024-03-04T18:22:25.946" v="1580" actId="21"/>
          <ac:spMkLst>
            <pc:docMk/>
            <pc:sldMk cId="2061350838" sldId="261"/>
            <ac:spMk id="3" creationId="{A9CA27FC-2DA2-4EE0-B127-88F44E1F415A}"/>
          </ac:spMkLst>
        </pc:spChg>
        <pc:spChg chg="add mod">
          <ac:chgData name="Brian Butler" userId="a578290e-501f-42ab-80c8-b1f9881e3dbe" providerId="ADAL" clId="{FC536E72-8083-4FC2-9782-3A56B703E251}" dt="2024-03-06T07:40:11.233" v="1713" actId="6549"/>
          <ac:spMkLst>
            <pc:docMk/>
            <pc:sldMk cId="2061350838" sldId="261"/>
            <ac:spMk id="5" creationId="{9D18C07C-41E0-4E01-83A0-90B6D3FC08D9}"/>
          </ac:spMkLst>
        </pc:spChg>
      </pc:sldChg>
      <pc:sldChg chg="addSp delSp modSp mod">
        <pc:chgData name="Brian Butler" userId="a578290e-501f-42ab-80c8-b1f9881e3dbe" providerId="ADAL" clId="{FC536E72-8083-4FC2-9782-3A56B703E251}" dt="2024-03-08T02:47:28.035" v="2097" actId="1076"/>
        <pc:sldMkLst>
          <pc:docMk/>
          <pc:sldMk cId="2307157863" sldId="262"/>
        </pc:sldMkLst>
        <pc:spChg chg="del">
          <ac:chgData name="Brian Butler" userId="a578290e-501f-42ab-80c8-b1f9881e3dbe" providerId="ADAL" clId="{FC536E72-8083-4FC2-9782-3A56B703E251}" dt="2024-03-04T18:07:09.626" v="1310" actId="21"/>
          <ac:spMkLst>
            <pc:docMk/>
            <pc:sldMk cId="2307157863" sldId="262"/>
            <ac:spMk id="2" creationId="{24CB291B-4AF5-4D5B-B857-FA1C75118FDC}"/>
          </ac:spMkLst>
        </pc:spChg>
        <pc:spChg chg="add mod">
          <ac:chgData name="Brian Butler" userId="a578290e-501f-42ab-80c8-b1f9881e3dbe" providerId="ADAL" clId="{FC536E72-8083-4FC2-9782-3A56B703E251}" dt="2024-03-08T02:47:28.035" v="2097" actId="1076"/>
          <ac:spMkLst>
            <pc:docMk/>
            <pc:sldMk cId="2307157863" sldId="262"/>
            <ac:spMk id="2" creationId="{C3D9ECC5-948C-4D7C-B56E-6EB624E2F088}"/>
          </ac:spMkLst>
        </pc:spChg>
        <pc:picChg chg="add del mod">
          <ac:chgData name="Brian Butler" userId="a578290e-501f-42ab-80c8-b1f9881e3dbe" providerId="ADAL" clId="{FC536E72-8083-4FC2-9782-3A56B703E251}" dt="2024-03-08T02:46:06.492" v="2057" actId="931"/>
          <ac:picMkLst>
            <pc:docMk/>
            <pc:sldMk cId="2307157863" sldId="262"/>
            <ac:picMk id="6" creationId="{1FA03D95-C0C1-4EAF-AED3-51A62AB1DE84}"/>
          </ac:picMkLst>
        </pc:picChg>
        <pc:picChg chg="add mod">
          <ac:chgData name="Brian Butler" userId="a578290e-501f-42ab-80c8-b1f9881e3dbe" providerId="ADAL" clId="{FC536E72-8083-4FC2-9782-3A56B703E251}" dt="2024-03-08T02:40:24.780" v="1776" actId="1076"/>
          <ac:picMkLst>
            <pc:docMk/>
            <pc:sldMk cId="2307157863" sldId="262"/>
            <ac:picMk id="1026" creationId="{FAD0F06F-AA6C-41FC-B002-559AD44F8F39}"/>
          </ac:picMkLst>
        </pc:picChg>
      </pc:sldChg>
      <pc:sldChg chg="del">
        <pc:chgData name="Brian Butler" userId="a578290e-501f-42ab-80c8-b1f9881e3dbe" providerId="ADAL" clId="{FC536E72-8083-4FC2-9782-3A56B703E251}" dt="2024-03-04T18:11:54.394" v="1368" actId="47"/>
        <pc:sldMkLst>
          <pc:docMk/>
          <pc:sldMk cId="1291173451" sldId="264"/>
        </pc:sldMkLst>
      </pc:sldChg>
      <pc:sldChg chg="addSp delSp modSp mod">
        <pc:chgData name="Brian Butler" userId="a578290e-501f-42ab-80c8-b1f9881e3dbe" providerId="ADAL" clId="{FC536E72-8083-4FC2-9782-3A56B703E251}" dt="2024-03-08T02:37:41.055" v="1746" actId="1076"/>
        <pc:sldMkLst>
          <pc:docMk/>
          <pc:sldMk cId="2107719911" sldId="267"/>
        </pc:sldMkLst>
        <pc:spChg chg="add mod">
          <ac:chgData name="Brian Butler" userId="a578290e-501f-42ab-80c8-b1f9881e3dbe" providerId="ADAL" clId="{FC536E72-8083-4FC2-9782-3A56B703E251}" dt="2024-03-08T02:37:35.784" v="1745" actId="1076"/>
          <ac:spMkLst>
            <pc:docMk/>
            <pc:sldMk cId="2107719911" sldId="267"/>
            <ac:spMk id="2" creationId="{8BE2D003-FACF-415A-801C-ECAD535165E1}"/>
          </ac:spMkLst>
        </pc:spChg>
        <pc:spChg chg="del">
          <ac:chgData name="Brian Butler" userId="a578290e-501f-42ab-80c8-b1f9881e3dbe" providerId="ADAL" clId="{FC536E72-8083-4FC2-9782-3A56B703E251}" dt="2024-03-08T02:35:43.545" v="1718" actId="21"/>
          <ac:spMkLst>
            <pc:docMk/>
            <pc:sldMk cId="2107719911" sldId="267"/>
            <ac:spMk id="6" creationId="{A732EA9C-CDDF-43E4-A250-248DA0C069B7}"/>
          </ac:spMkLst>
        </pc:spChg>
        <pc:spChg chg="del">
          <ac:chgData name="Brian Butler" userId="a578290e-501f-42ab-80c8-b1f9881e3dbe" providerId="ADAL" clId="{FC536E72-8083-4FC2-9782-3A56B703E251}" dt="2024-03-08T02:35:54.203" v="1720" actId="21"/>
          <ac:spMkLst>
            <pc:docMk/>
            <pc:sldMk cId="2107719911" sldId="267"/>
            <ac:spMk id="7" creationId="{CC772EA4-5406-4E08-AE08-83B6BA3460CF}"/>
          </ac:spMkLst>
        </pc:spChg>
        <pc:spChg chg="del">
          <ac:chgData name="Brian Butler" userId="a578290e-501f-42ab-80c8-b1f9881e3dbe" providerId="ADAL" clId="{FC536E72-8083-4FC2-9782-3A56B703E251}" dt="2024-03-08T02:35:49.487" v="1719" actId="21"/>
          <ac:spMkLst>
            <pc:docMk/>
            <pc:sldMk cId="2107719911" sldId="267"/>
            <ac:spMk id="8" creationId="{687A8A80-DF42-43DF-8D2F-97F389E5E83B}"/>
          </ac:spMkLst>
        </pc:spChg>
        <pc:spChg chg="add mod">
          <ac:chgData name="Brian Butler" userId="a578290e-501f-42ab-80c8-b1f9881e3dbe" providerId="ADAL" clId="{FC536E72-8083-4FC2-9782-3A56B703E251}" dt="2024-03-08T02:37:41.055" v="1746" actId="1076"/>
          <ac:spMkLst>
            <pc:docMk/>
            <pc:sldMk cId="2107719911" sldId="267"/>
            <ac:spMk id="10" creationId="{F7DBF772-C367-4B14-B1FE-6477D7940713}"/>
          </ac:spMkLst>
        </pc:spChg>
      </pc:sldChg>
      <pc:sldChg chg="del">
        <pc:chgData name="Brian Butler" userId="a578290e-501f-42ab-80c8-b1f9881e3dbe" providerId="ADAL" clId="{FC536E72-8083-4FC2-9782-3A56B703E251}" dt="2024-03-04T12:07:10.438" v="0" actId="47"/>
        <pc:sldMkLst>
          <pc:docMk/>
          <pc:sldMk cId="3742240796" sldId="267"/>
        </pc:sldMkLst>
      </pc:sldChg>
      <pc:sldChg chg="del">
        <pc:chgData name="Brian Butler" userId="a578290e-501f-42ab-80c8-b1f9881e3dbe" providerId="ADAL" clId="{FC536E72-8083-4FC2-9782-3A56B703E251}" dt="2024-03-04T12:07:10.438" v="0" actId="47"/>
        <pc:sldMkLst>
          <pc:docMk/>
          <pc:sldMk cId="3606272206" sldId="269"/>
        </pc:sldMkLst>
      </pc:sldChg>
      <pc:sldChg chg="modSp del mod">
        <pc:chgData name="Brian Butler" userId="a578290e-501f-42ab-80c8-b1f9881e3dbe" providerId="ADAL" clId="{FC536E72-8083-4FC2-9782-3A56B703E251}" dt="2024-03-04T18:07:24.767" v="1321" actId="47"/>
        <pc:sldMkLst>
          <pc:docMk/>
          <pc:sldMk cId="180997380" sldId="270"/>
        </pc:sldMkLst>
        <pc:spChg chg="mod">
          <ac:chgData name="Brian Butler" userId="a578290e-501f-42ab-80c8-b1f9881e3dbe" providerId="ADAL" clId="{FC536E72-8083-4FC2-9782-3A56B703E251}" dt="2024-03-04T18:02:33.477" v="1253" actId="688"/>
          <ac:spMkLst>
            <pc:docMk/>
            <pc:sldMk cId="180997380" sldId="270"/>
            <ac:spMk id="2" creationId="{72B1ED22-4E61-4338-98AB-75164E0D3ED1}"/>
          </ac:spMkLst>
        </pc:spChg>
      </pc:sldChg>
      <pc:sldChg chg="del">
        <pc:chgData name="Brian Butler" userId="a578290e-501f-42ab-80c8-b1f9881e3dbe" providerId="ADAL" clId="{FC536E72-8083-4FC2-9782-3A56B703E251}" dt="2024-03-04T18:07:17.479" v="1312" actId="47"/>
        <pc:sldMkLst>
          <pc:docMk/>
          <pc:sldMk cId="0" sldId="271"/>
        </pc:sldMkLst>
      </pc:sldChg>
      <pc:sldChg chg="addSp delSp modSp mod">
        <pc:chgData name="Brian Butler" userId="a578290e-501f-42ab-80c8-b1f9881e3dbe" providerId="ADAL" clId="{FC536E72-8083-4FC2-9782-3A56B703E251}" dt="2024-03-06T07:39:51.949" v="1707" actId="6549"/>
        <pc:sldMkLst>
          <pc:docMk/>
          <pc:sldMk cId="2243917434" sldId="272"/>
        </pc:sldMkLst>
        <pc:spChg chg="del">
          <ac:chgData name="Brian Butler" userId="a578290e-501f-42ab-80c8-b1f9881e3dbe" providerId="ADAL" clId="{FC536E72-8083-4FC2-9782-3A56B703E251}" dt="2024-03-04T18:10:32.451" v="1324" actId="21"/>
          <ac:spMkLst>
            <pc:docMk/>
            <pc:sldMk cId="2243917434" sldId="272"/>
            <ac:spMk id="2" creationId="{08964F70-2A45-4F6F-A37E-0AB5F82CB51E}"/>
          </ac:spMkLst>
        </pc:spChg>
        <pc:spChg chg="del">
          <ac:chgData name="Brian Butler" userId="a578290e-501f-42ab-80c8-b1f9881e3dbe" providerId="ADAL" clId="{FC536E72-8083-4FC2-9782-3A56B703E251}" dt="2024-03-04T18:10:35.955" v="1325" actId="21"/>
          <ac:spMkLst>
            <pc:docMk/>
            <pc:sldMk cId="2243917434" sldId="272"/>
            <ac:spMk id="3" creationId="{A9CA27FC-2DA2-4EE0-B127-88F44E1F415A}"/>
          </ac:spMkLst>
        </pc:spChg>
        <pc:spChg chg="add mod">
          <ac:chgData name="Brian Butler" userId="a578290e-501f-42ab-80c8-b1f9881e3dbe" providerId="ADAL" clId="{FC536E72-8083-4FC2-9782-3A56B703E251}" dt="2024-03-06T07:39:51.949" v="1707" actId="6549"/>
          <ac:spMkLst>
            <pc:docMk/>
            <pc:sldMk cId="2243917434" sldId="272"/>
            <ac:spMk id="5" creationId="{3A514BD8-389F-4FA2-B2B0-18B59CBF9EBC}"/>
          </ac:spMkLst>
        </pc:spChg>
      </pc:sldChg>
      <pc:sldChg chg="del">
        <pc:chgData name="Brian Butler" userId="a578290e-501f-42ab-80c8-b1f9881e3dbe" providerId="ADAL" clId="{FC536E72-8083-4FC2-9782-3A56B703E251}" dt="2024-03-04T17:53:00.692" v="1208" actId="47"/>
        <pc:sldMkLst>
          <pc:docMk/>
          <pc:sldMk cId="4122464637" sldId="273"/>
        </pc:sldMkLst>
      </pc:sldChg>
      <pc:sldChg chg="del">
        <pc:chgData name="Brian Butler" userId="a578290e-501f-42ab-80c8-b1f9881e3dbe" providerId="ADAL" clId="{FC536E72-8083-4FC2-9782-3A56B703E251}" dt="2024-03-04T12:07:10.438" v="0" actId="47"/>
        <pc:sldMkLst>
          <pc:docMk/>
          <pc:sldMk cId="1366386413" sldId="274"/>
        </pc:sldMkLst>
      </pc:sldChg>
      <pc:sldChg chg="addSp delSp modSp mod">
        <pc:chgData name="Brian Butler" userId="a578290e-501f-42ab-80c8-b1f9881e3dbe" providerId="ADAL" clId="{FC536E72-8083-4FC2-9782-3A56B703E251}" dt="2024-03-06T07:39:46.436" v="1705" actId="6549"/>
        <pc:sldMkLst>
          <pc:docMk/>
          <pc:sldMk cId="2440792675" sldId="274"/>
        </pc:sldMkLst>
        <pc:spChg chg="del">
          <ac:chgData name="Brian Butler" userId="a578290e-501f-42ab-80c8-b1f9881e3dbe" providerId="ADAL" clId="{FC536E72-8083-4FC2-9782-3A56B703E251}" dt="2024-03-04T18:01:56.367" v="1245" actId="21"/>
          <ac:spMkLst>
            <pc:docMk/>
            <pc:sldMk cId="2440792675" sldId="274"/>
            <ac:spMk id="2" creationId="{08964F70-2A45-4F6F-A37E-0AB5F82CB51E}"/>
          </ac:spMkLst>
        </pc:spChg>
        <pc:spChg chg="del">
          <ac:chgData name="Brian Butler" userId="a578290e-501f-42ab-80c8-b1f9881e3dbe" providerId="ADAL" clId="{FC536E72-8083-4FC2-9782-3A56B703E251}" dt="2024-03-04T18:02:06.335" v="1247" actId="21"/>
          <ac:spMkLst>
            <pc:docMk/>
            <pc:sldMk cId="2440792675" sldId="274"/>
            <ac:spMk id="3" creationId="{A9CA27FC-2DA2-4EE0-B127-88F44E1F415A}"/>
          </ac:spMkLst>
        </pc:spChg>
        <pc:spChg chg="add del mod">
          <ac:chgData name="Brian Butler" userId="a578290e-501f-42ab-80c8-b1f9881e3dbe" providerId="ADAL" clId="{FC536E72-8083-4FC2-9782-3A56B703E251}" dt="2024-03-04T18:02:01.615" v="1246" actId="21"/>
          <ac:spMkLst>
            <pc:docMk/>
            <pc:sldMk cId="2440792675" sldId="274"/>
            <ac:spMk id="6" creationId="{2AFD3BBE-8798-48CC-B671-2D70AB19D35B}"/>
          </ac:spMkLst>
        </pc:spChg>
        <pc:spChg chg="add del mod">
          <ac:chgData name="Brian Butler" userId="a578290e-501f-42ab-80c8-b1f9881e3dbe" providerId="ADAL" clId="{FC536E72-8083-4FC2-9782-3A56B703E251}" dt="2024-03-04T18:02:11.463" v="1248" actId="21"/>
          <ac:spMkLst>
            <pc:docMk/>
            <pc:sldMk cId="2440792675" sldId="274"/>
            <ac:spMk id="8" creationId="{51CF8880-AB97-48B7-B6D3-7EC8458A4A08}"/>
          </ac:spMkLst>
        </pc:spChg>
        <pc:spChg chg="add mod">
          <ac:chgData name="Brian Butler" userId="a578290e-501f-42ab-80c8-b1f9881e3dbe" providerId="ADAL" clId="{FC536E72-8083-4FC2-9782-3A56B703E251}" dt="2024-03-06T07:39:46.436" v="1705" actId="6549"/>
          <ac:spMkLst>
            <pc:docMk/>
            <pc:sldMk cId="2440792675" sldId="274"/>
            <ac:spMk id="9" creationId="{125F0F4B-3210-4472-90B8-7DD8D1C9683E}"/>
          </ac:spMkLst>
        </pc:spChg>
      </pc:sldChg>
      <pc:sldChg chg="addSp delSp modSp mod">
        <pc:chgData name="Brian Butler" userId="a578290e-501f-42ab-80c8-b1f9881e3dbe" providerId="ADAL" clId="{FC536E72-8083-4FC2-9782-3A56B703E251}" dt="2024-03-06T07:39:57.242" v="1709" actId="6549"/>
        <pc:sldMkLst>
          <pc:docMk/>
          <pc:sldMk cId="263927556" sldId="275"/>
        </pc:sldMkLst>
        <pc:spChg chg="del">
          <ac:chgData name="Brian Butler" userId="a578290e-501f-42ab-80c8-b1f9881e3dbe" providerId="ADAL" clId="{FC536E72-8083-4FC2-9782-3A56B703E251}" dt="2024-03-04T18:13:39.883" v="1382" actId="21"/>
          <ac:spMkLst>
            <pc:docMk/>
            <pc:sldMk cId="263927556" sldId="275"/>
            <ac:spMk id="2" creationId="{08964F70-2A45-4F6F-A37E-0AB5F82CB51E}"/>
          </ac:spMkLst>
        </pc:spChg>
        <pc:spChg chg="del">
          <ac:chgData name="Brian Butler" userId="a578290e-501f-42ab-80c8-b1f9881e3dbe" providerId="ADAL" clId="{FC536E72-8083-4FC2-9782-3A56B703E251}" dt="2024-03-04T18:13:35.840" v="1381" actId="21"/>
          <ac:spMkLst>
            <pc:docMk/>
            <pc:sldMk cId="263927556" sldId="275"/>
            <ac:spMk id="3" creationId="{A9CA27FC-2DA2-4EE0-B127-88F44E1F415A}"/>
          </ac:spMkLst>
        </pc:spChg>
        <pc:spChg chg="add mod">
          <ac:chgData name="Brian Butler" userId="a578290e-501f-42ab-80c8-b1f9881e3dbe" providerId="ADAL" clId="{FC536E72-8083-4FC2-9782-3A56B703E251}" dt="2024-03-06T07:39:57.242" v="1709" actId="6549"/>
          <ac:spMkLst>
            <pc:docMk/>
            <pc:sldMk cId="263927556" sldId="275"/>
            <ac:spMk id="5" creationId="{1DCC4EC0-12D8-4865-9951-25A526FD8C4C}"/>
          </ac:spMkLst>
        </pc:spChg>
      </pc:sldChg>
      <pc:sldChg chg="modSp del mod">
        <pc:chgData name="Brian Butler" userId="a578290e-501f-42ab-80c8-b1f9881e3dbe" providerId="ADAL" clId="{FC536E72-8083-4FC2-9782-3A56B703E251}" dt="2024-03-04T17:53:13.953" v="1211" actId="47"/>
        <pc:sldMkLst>
          <pc:docMk/>
          <pc:sldMk cId="3317651980" sldId="276"/>
        </pc:sldMkLst>
        <pc:spChg chg="mod">
          <ac:chgData name="Brian Butler" userId="a578290e-501f-42ab-80c8-b1f9881e3dbe" providerId="ADAL" clId="{FC536E72-8083-4FC2-9782-3A56B703E251}" dt="2024-03-04T17:46:38.066" v="1087" actId="1076"/>
          <ac:spMkLst>
            <pc:docMk/>
            <pc:sldMk cId="3317651980" sldId="276"/>
            <ac:spMk id="2" creationId="{72B1ED22-4E61-4338-98AB-75164E0D3ED1}"/>
          </ac:spMkLst>
        </pc:spChg>
      </pc:sldChg>
      <pc:sldChg chg="del">
        <pc:chgData name="Brian Butler" userId="a578290e-501f-42ab-80c8-b1f9881e3dbe" providerId="ADAL" clId="{FC536E72-8083-4FC2-9782-3A56B703E251}" dt="2024-03-04T12:07:10.438" v="0" actId="47"/>
        <pc:sldMkLst>
          <pc:docMk/>
          <pc:sldMk cId="1667557589" sldId="277"/>
        </pc:sldMkLst>
      </pc:sldChg>
      <pc:sldChg chg="del">
        <pc:chgData name="Brian Butler" userId="a578290e-501f-42ab-80c8-b1f9881e3dbe" providerId="ADAL" clId="{FC536E72-8083-4FC2-9782-3A56B703E251}" dt="2024-03-04T18:01:45.684" v="1244" actId="47"/>
        <pc:sldMkLst>
          <pc:docMk/>
          <pc:sldMk cId="797923747" sldId="278"/>
        </pc:sldMkLst>
      </pc:sldChg>
      <pc:sldChg chg="del">
        <pc:chgData name="Brian Butler" userId="a578290e-501f-42ab-80c8-b1f9881e3dbe" providerId="ADAL" clId="{FC536E72-8083-4FC2-9782-3A56B703E251}" dt="2024-03-04T12:07:10.438" v="0" actId="47"/>
        <pc:sldMkLst>
          <pc:docMk/>
          <pc:sldMk cId="3910748804" sldId="280"/>
        </pc:sldMkLst>
      </pc:sldChg>
      <pc:sldChg chg="del">
        <pc:chgData name="Brian Butler" userId="a578290e-501f-42ab-80c8-b1f9881e3dbe" providerId="ADAL" clId="{FC536E72-8083-4FC2-9782-3A56B703E251}" dt="2024-03-04T12:07:10.438" v="0" actId="47"/>
        <pc:sldMkLst>
          <pc:docMk/>
          <pc:sldMk cId="2621738525" sldId="281"/>
        </pc:sldMkLst>
      </pc:sldChg>
      <pc:sldChg chg="del">
        <pc:chgData name="Brian Butler" userId="a578290e-501f-42ab-80c8-b1f9881e3dbe" providerId="ADAL" clId="{FC536E72-8083-4FC2-9782-3A56B703E251}" dt="2024-03-04T12:07:10.438" v="0" actId="47"/>
        <pc:sldMkLst>
          <pc:docMk/>
          <pc:sldMk cId="2741519387" sldId="282"/>
        </pc:sldMkLst>
      </pc:sldChg>
      <pc:sldChg chg="del">
        <pc:chgData name="Brian Butler" userId="a578290e-501f-42ab-80c8-b1f9881e3dbe" providerId="ADAL" clId="{FC536E72-8083-4FC2-9782-3A56B703E251}" dt="2024-03-04T12:07:10.438" v="0" actId="47"/>
        <pc:sldMkLst>
          <pc:docMk/>
          <pc:sldMk cId="464454187" sldId="284"/>
        </pc:sldMkLst>
      </pc:sldChg>
      <pc:sldChg chg="del">
        <pc:chgData name="Brian Butler" userId="a578290e-501f-42ab-80c8-b1f9881e3dbe" providerId="ADAL" clId="{FC536E72-8083-4FC2-9782-3A56B703E251}" dt="2024-03-04T12:07:10.438" v="0" actId="47"/>
        <pc:sldMkLst>
          <pc:docMk/>
          <pc:sldMk cId="1842376023" sldId="286"/>
        </pc:sldMkLst>
      </pc:sldChg>
      <pc:sldChg chg="del">
        <pc:chgData name="Brian Butler" userId="a578290e-501f-42ab-80c8-b1f9881e3dbe" providerId="ADAL" clId="{FC536E72-8083-4FC2-9782-3A56B703E251}" dt="2024-03-04T12:07:10.438" v="0" actId="47"/>
        <pc:sldMkLst>
          <pc:docMk/>
          <pc:sldMk cId="3923054692" sldId="287"/>
        </pc:sldMkLst>
      </pc:sldChg>
      <pc:sldChg chg="del">
        <pc:chgData name="Brian Butler" userId="a578290e-501f-42ab-80c8-b1f9881e3dbe" providerId="ADAL" clId="{FC536E72-8083-4FC2-9782-3A56B703E251}" dt="2024-03-04T12:07:10.438" v="0" actId="47"/>
        <pc:sldMkLst>
          <pc:docMk/>
          <pc:sldMk cId="3794938749" sldId="289"/>
        </pc:sldMkLst>
      </pc:sldChg>
      <pc:sldChg chg="del">
        <pc:chgData name="Brian Butler" userId="a578290e-501f-42ab-80c8-b1f9881e3dbe" providerId="ADAL" clId="{FC536E72-8083-4FC2-9782-3A56B703E251}" dt="2024-03-04T18:01:29.233" v="1226" actId="47"/>
        <pc:sldMkLst>
          <pc:docMk/>
          <pc:sldMk cId="1943875691" sldId="300"/>
        </pc:sldMkLst>
      </pc:sldChg>
      <pc:sldChg chg="del">
        <pc:chgData name="Brian Butler" userId="a578290e-501f-42ab-80c8-b1f9881e3dbe" providerId="ADAL" clId="{FC536E72-8083-4FC2-9782-3A56B703E251}" dt="2024-03-04T18:07:21.662" v="1318" actId="47"/>
        <pc:sldMkLst>
          <pc:docMk/>
          <pc:sldMk cId="2092204922" sldId="301"/>
        </pc:sldMkLst>
      </pc:sldChg>
      <pc:sldChg chg="modSp add del mod">
        <pc:chgData name="Brian Butler" userId="a578290e-501f-42ab-80c8-b1f9881e3dbe" providerId="ADAL" clId="{FC536E72-8083-4FC2-9782-3A56B703E251}" dt="2024-03-06T07:40:18.733" v="1715" actId="6549"/>
        <pc:sldMkLst>
          <pc:docMk/>
          <pc:sldMk cId="400824857" sldId="310"/>
        </pc:sldMkLst>
        <pc:spChg chg="mod">
          <ac:chgData name="Brian Butler" userId="a578290e-501f-42ab-80c8-b1f9881e3dbe" providerId="ADAL" clId="{FC536E72-8083-4FC2-9782-3A56B703E251}" dt="2024-03-06T07:40:18.733" v="1715" actId="6549"/>
          <ac:spMkLst>
            <pc:docMk/>
            <pc:sldMk cId="400824857" sldId="310"/>
            <ac:spMk id="2" creationId="{72B1ED22-4E61-4338-98AB-75164E0D3ED1}"/>
          </ac:spMkLst>
        </pc:spChg>
      </pc:sldChg>
      <pc:sldChg chg="del">
        <pc:chgData name="Brian Butler" userId="a578290e-501f-42ab-80c8-b1f9881e3dbe" providerId="ADAL" clId="{FC536E72-8083-4FC2-9782-3A56B703E251}" dt="2024-03-04T18:07:17.799" v="1313" actId="47"/>
        <pc:sldMkLst>
          <pc:docMk/>
          <pc:sldMk cId="0" sldId="329"/>
        </pc:sldMkLst>
      </pc:sldChg>
      <pc:sldChg chg="addSp delSp modSp mod">
        <pc:chgData name="Brian Butler" userId="a578290e-501f-42ab-80c8-b1f9881e3dbe" providerId="ADAL" clId="{FC536E72-8083-4FC2-9782-3A56B703E251}" dt="2024-03-04T18:27:56.643" v="1682" actId="948"/>
        <pc:sldMkLst>
          <pc:docMk/>
          <pc:sldMk cId="3494401191" sldId="330"/>
        </pc:sldMkLst>
        <pc:spChg chg="del">
          <ac:chgData name="Brian Butler" userId="a578290e-501f-42ab-80c8-b1f9881e3dbe" providerId="ADAL" clId="{FC536E72-8083-4FC2-9782-3A56B703E251}" dt="2024-03-04T17:57:37.911" v="1219" actId="21"/>
          <ac:spMkLst>
            <pc:docMk/>
            <pc:sldMk cId="3494401191" sldId="330"/>
            <ac:spMk id="6" creationId="{6D765C81-A5C7-4E76-9766-1EB571C7D71E}"/>
          </ac:spMkLst>
        </pc:spChg>
        <pc:graphicFrameChg chg="add mod modGraphic">
          <ac:chgData name="Brian Butler" userId="a578290e-501f-42ab-80c8-b1f9881e3dbe" providerId="ADAL" clId="{FC536E72-8083-4FC2-9782-3A56B703E251}" dt="2024-03-04T18:27:56.643" v="1682" actId="948"/>
          <ac:graphicFrameMkLst>
            <pc:docMk/>
            <pc:sldMk cId="3494401191" sldId="330"/>
            <ac:graphicFrameMk id="7" creationId="{0C77B69C-9B43-4D6B-AD0C-52155FC47827}"/>
          </ac:graphicFrameMkLst>
        </pc:graphicFrameChg>
        <pc:picChg chg="del">
          <ac:chgData name="Brian Butler" userId="a578290e-501f-42ab-80c8-b1f9881e3dbe" providerId="ADAL" clId="{FC536E72-8083-4FC2-9782-3A56B703E251}" dt="2024-03-04T17:57:33.260" v="1218" actId="21"/>
          <ac:picMkLst>
            <pc:docMk/>
            <pc:sldMk cId="3494401191" sldId="330"/>
            <ac:picMk id="12" creationId="{907F7605-FC0C-4DF0-AA5A-5338CC273C83}"/>
          </ac:picMkLst>
        </pc:picChg>
      </pc:sldChg>
      <pc:sldChg chg="del">
        <pc:chgData name="Brian Butler" userId="a578290e-501f-42ab-80c8-b1f9881e3dbe" providerId="ADAL" clId="{FC536E72-8083-4FC2-9782-3A56B703E251}" dt="2024-03-04T18:07:19.327" v="1316" actId="47"/>
        <pc:sldMkLst>
          <pc:docMk/>
          <pc:sldMk cId="3014241292" sldId="334"/>
        </pc:sldMkLst>
      </pc:sldChg>
      <pc:sldChg chg="del">
        <pc:chgData name="Brian Butler" userId="a578290e-501f-42ab-80c8-b1f9881e3dbe" providerId="ADAL" clId="{FC536E72-8083-4FC2-9782-3A56B703E251}" dt="2024-03-04T18:07:19.796" v="1317" actId="47"/>
        <pc:sldMkLst>
          <pc:docMk/>
          <pc:sldMk cId="647645807" sldId="335"/>
        </pc:sldMkLst>
      </pc:sldChg>
      <pc:sldChg chg="del">
        <pc:chgData name="Brian Butler" userId="a578290e-501f-42ab-80c8-b1f9881e3dbe" providerId="ADAL" clId="{FC536E72-8083-4FC2-9782-3A56B703E251}" dt="2024-03-04T18:07:18.753" v="1315" actId="47"/>
        <pc:sldMkLst>
          <pc:docMk/>
          <pc:sldMk cId="0" sldId="336"/>
        </pc:sldMkLst>
      </pc:sldChg>
      <pc:sldChg chg="del">
        <pc:chgData name="Brian Butler" userId="a578290e-501f-42ab-80c8-b1f9881e3dbe" providerId="ADAL" clId="{FC536E72-8083-4FC2-9782-3A56B703E251}" dt="2024-03-04T18:07:18.116" v="1314" actId="47"/>
        <pc:sldMkLst>
          <pc:docMk/>
          <pc:sldMk cId="0" sldId="337"/>
        </pc:sldMkLst>
      </pc:sldChg>
      <pc:sldChg chg="delSp del mod">
        <pc:chgData name="Brian Butler" userId="a578290e-501f-42ab-80c8-b1f9881e3dbe" providerId="ADAL" clId="{FC536E72-8083-4FC2-9782-3A56B703E251}" dt="2024-03-08T02:36:26.757" v="1725" actId="47"/>
        <pc:sldMkLst>
          <pc:docMk/>
          <pc:sldMk cId="2875805969" sldId="338"/>
        </pc:sldMkLst>
        <pc:spChg chg="del">
          <ac:chgData name="Brian Butler" userId="a578290e-501f-42ab-80c8-b1f9881e3dbe" providerId="ADAL" clId="{FC536E72-8083-4FC2-9782-3A56B703E251}" dt="2024-03-08T02:36:19.787" v="1722" actId="21"/>
          <ac:spMkLst>
            <pc:docMk/>
            <pc:sldMk cId="2875805969" sldId="338"/>
            <ac:spMk id="2" creationId="{1CD3F62E-513B-459B-91BD-0EB28BFB67F7}"/>
          </ac:spMkLst>
        </pc:spChg>
      </pc:sldChg>
      <pc:sldChg chg="del">
        <pc:chgData name="Brian Butler" userId="a578290e-501f-42ab-80c8-b1f9881e3dbe" providerId="ADAL" clId="{FC536E72-8083-4FC2-9782-3A56B703E251}" dt="2024-03-04T17:53:01.514" v="1209" actId="47"/>
        <pc:sldMkLst>
          <pc:docMk/>
          <pc:sldMk cId="3902944702" sldId="349"/>
        </pc:sldMkLst>
      </pc:sldChg>
      <pc:sldChg chg="del">
        <pc:chgData name="Brian Butler" userId="a578290e-501f-42ab-80c8-b1f9881e3dbe" providerId="ADAL" clId="{FC536E72-8083-4FC2-9782-3A56B703E251}" dt="2024-03-04T17:53:02.394" v="1210" actId="47"/>
        <pc:sldMkLst>
          <pc:docMk/>
          <pc:sldMk cId="3483245471" sldId="350"/>
        </pc:sldMkLst>
      </pc:sldChg>
      <pc:sldChg chg="del">
        <pc:chgData name="Brian Butler" userId="a578290e-501f-42ab-80c8-b1f9881e3dbe" providerId="ADAL" clId="{FC536E72-8083-4FC2-9782-3A56B703E251}" dt="2024-03-04T18:07:15.885" v="1311" actId="47"/>
        <pc:sldMkLst>
          <pc:docMk/>
          <pc:sldMk cId="907148704" sldId="351"/>
        </pc:sldMkLst>
      </pc:sldChg>
      <pc:sldChg chg="del">
        <pc:chgData name="Brian Butler" userId="a578290e-501f-42ab-80c8-b1f9881e3dbe" providerId="ADAL" clId="{FC536E72-8083-4FC2-9782-3A56B703E251}" dt="2024-03-04T18:07:27.994" v="1323" actId="47"/>
        <pc:sldMkLst>
          <pc:docMk/>
          <pc:sldMk cId="1671417245" sldId="352"/>
        </pc:sldMkLst>
      </pc:sldChg>
      <pc:sldChg chg="del">
        <pc:chgData name="Brian Butler" userId="a578290e-501f-42ab-80c8-b1f9881e3dbe" providerId="ADAL" clId="{FC536E72-8083-4FC2-9782-3A56B703E251}" dt="2024-03-04T18:11:53.725" v="1367" actId="47"/>
        <pc:sldMkLst>
          <pc:docMk/>
          <pc:sldMk cId="3970700980" sldId="353"/>
        </pc:sldMkLst>
      </pc:sldChg>
      <pc:sldChg chg="del">
        <pc:chgData name="Brian Butler" userId="a578290e-501f-42ab-80c8-b1f9881e3dbe" providerId="ADAL" clId="{FC536E72-8083-4FC2-9782-3A56B703E251}" dt="2024-03-04T18:12:02.287" v="1369" actId="47"/>
        <pc:sldMkLst>
          <pc:docMk/>
          <pc:sldMk cId="921745276" sldId="354"/>
        </pc:sldMkLst>
      </pc:sldChg>
      <pc:sldChg chg="del">
        <pc:chgData name="Brian Butler" userId="a578290e-501f-42ab-80c8-b1f9881e3dbe" providerId="ADAL" clId="{FC536E72-8083-4FC2-9782-3A56B703E251}" dt="2024-03-04T18:12:05.239" v="1371" actId="47"/>
        <pc:sldMkLst>
          <pc:docMk/>
          <pc:sldMk cId="2487663971" sldId="355"/>
        </pc:sldMkLst>
      </pc:sldChg>
      <pc:sldChg chg="del">
        <pc:chgData name="Brian Butler" userId="a578290e-501f-42ab-80c8-b1f9881e3dbe" providerId="ADAL" clId="{FC536E72-8083-4FC2-9782-3A56B703E251}" dt="2024-03-04T18:07:25.661" v="1322" actId="47"/>
        <pc:sldMkLst>
          <pc:docMk/>
          <pc:sldMk cId="2138520525" sldId="356"/>
        </pc:sldMkLst>
      </pc:sldChg>
      <pc:sldChg chg="modSp del mod">
        <pc:chgData name="Brian Butler" userId="a578290e-501f-42ab-80c8-b1f9881e3dbe" providerId="ADAL" clId="{FC536E72-8083-4FC2-9782-3A56B703E251}" dt="2024-03-04T17:58:06.978" v="1222" actId="47"/>
        <pc:sldMkLst>
          <pc:docMk/>
          <pc:sldMk cId="3283173895" sldId="359"/>
        </pc:sldMkLst>
        <pc:graphicFrameChg chg="modGraphic">
          <ac:chgData name="Brian Butler" userId="a578290e-501f-42ab-80c8-b1f9881e3dbe" providerId="ADAL" clId="{FC536E72-8083-4FC2-9782-3A56B703E251}" dt="2024-03-04T17:49:44.052" v="1152" actId="113"/>
          <ac:graphicFrameMkLst>
            <pc:docMk/>
            <pc:sldMk cId="3283173895" sldId="359"/>
            <ac:graphicFrameMk id="4" creationId="{1787284E-2B40-4A4E-864B-AAB502C778A9}"/>
          </ac:graphicFrameMkLst>
        </pc:graphicFrameChg>
      </pc:sldChg>
      <pc:sldChg chg="del">
        <pc:chgData name="Brian Butler" userId="a578290e-501f-42ab-80c8-b1f9881e3dbe" providerId="ADAL" clId="{FC536E72-8083-4FC2-9782-3A56B703E251}" dt="2024-03-04T18:12:05.898" v="1372" actId="47"/>
        <pc:sldMkLst>
          <pc:docMk/>
          <pc:sldMk cId="3168274680" sldId="363"/>
        </pc:sldMkLst>
      </pc:sldChg>
      <pc:sldChg chg="del">
        <pc:chgData name="Brian Butler" userId="a578290e-501f-42ab-80c8-b1f9881e3dbe" providerId="ADAL" clId="{FC536E72-8083-4FC2-9782-3A56B703E251}" dt="2024-03-04T18:01:32.739" v="1230" actId="47"/>
        <pc:sldMkLst>
          <pc:docMk/>
          <pc:sldMk cId="3429876318" sldId="398"/>
        </pc:sldMkLst>
      </pc:sldChg>
      <pc:sldChg chg="del">
        <pc:chgData name="Brian Butler" userId="a578290e-501f-42ab-80c8-b1f9881e3dbe" providerId="ADAL" clId="{FC536E72-8083-4FC2-9782-3A56B703E251}" dt="2024-03-04T18:01:31.862" v="1229" actId="47"/>
        <pc:sldMkLst>
          <pc:docMk/>
          <pc:sldMk cId="1993278149" sldId="408"/>
        </pc:sldMkLst>
      </pc:sldChg>
      <pc:sldChg chg="del">
        <pc:chgData name="Brian Butler" userId="a578290e-501f-42ab-80c8-b1f9881e3dbe" providerId="ADAL" clId="{FC536E72-8083-4FC2-9782-3A56B703E251}" dt="2024-03-04T18:01:37.984" v="1236" actId="47"/>
        <pc:sldMkLst>
          <pc:docMk/>
          <pc:sldMk cId="4220677668" sldId="411"/>
        </pc:sldMkLst>
      </pc:sldChg>
      <pc:sldChg chg="del">
        <pc:chgData name="Brian Butler" userId="a578290e-501f-42ab-80c8-b1f9881e3dbe" providerId="ADAL" clId="{FC536E72-8083-4FC2-9782-3A56B703E251}" dt="2024-03-04T18:01:29.886" v="1227" actId="47"/>
        <pc:sldMkLst>
          <pc:docMk/>
          <pc:sldMk cId="3329378155" sldId="415"/>
        </pc:sldMkLst>
      </pc:sldChg>
      <pc:sldChg chg="del">
        <pc:chgData name="Brian Butler" userId="a578290e-501f-42ab-80c8-b1f9881e3dbe" providerId="ADAL" clId="{FC536E72-8083-4FC2-9782-3A56B703E251}" dt="2024-03-04T18:01:41.943" v="1241" actId="47"/>
        <pc:sldMkLst>
          <pc:docMk/>
          <pc:sldMk cId="2763352053" sldId="427"/>
        </pc:sldMkLst>
      </pc:sldChg>
      <pc:sldChg chg="del">
        <pc:chgData name="Brian Butler" userId="a578290e-501f-42ab-80c8-b1f9881e3dbe" providerId="ADAL" clId="{FC536E72-8083-4FC2-9782-3A56B703E251}" dt="2024-03-04T18:01:30.561" v="1228" actId="47"/>
        <pc:sldMkLst>
          <pc:docMk/>
          <pc:sldMk cId="3187069480" sldId="428"/>
        </pc:sldMkLst>
      </pc:sldChg>
      <pc:sldChg chg="del">
        <pc:chgData name="Brian Butler" userId="a578290e-501f-42ab-80c8-b1f9881e3dbe" providerId="ADAL" clId="{FC536E72-8083-4FC2-9782-3A56B703E251}" dt="2024-03-04T18:01:33.480" v="1231" actId="47"/>
        <pc:sldMkLst>
          <pc:docMk/>
          <pc:sldMk cId="3963016014" sldId="429"/>
        </pc:sldMkLst>
      </pc:sldChg>
      <pc:sldChg chg="del">
        <pc:chgData name="Brian Butler" userId="a578290e-501f-42ab-80c8-b1f9881e3dbe" providerId="ADAL" clId="{FC536E72-8083-4FC2-9782-3A56B703E251}" dt="2024-03-04T18:01:43.882" v="1243" actId="47"/>
        <pc:sldMkLst>
          <pc:docMk/>
          <pc:sldMk cId="3435736582" sldId="430"/>
        </pc:sldMkLst>
      </pc:sldChg>
      <pc:sldChg chg="del">
        <pc:chgData name="Brian Butler" userId="a578290e-501f-42ab-80c8-b1f9881e3dbe" providerId="ADAL" clId="{FC536E72-8083-4FC2-9782-3A56B703E251}" dt="2024-03-04T18:01:43.054" v="1242" actId="47"/>
        <pc:sldMkLst>
          <pc:docMk/>
          <pc:sldMk cId="2429017972" sldId="431"/>
        </pc:sldMkLst>
      </pc:sldChg>
      <pc:sldChg chg="del">
        <pc:chgData name="Brian Butler" userId="a578290e-501f-42ab-80c8-b1f9881e3dbe" providerId="ADAL" clId="{FC536E72-8083-4FC2-9782-3A56B703E251}" dt="2024-03-04T18:01:38.700" v="1237" actId="47"/>
        <pc:sldMkLst>
          <pc:docMk/>
          <pc:sldMk cId="125902938" sldId="433"/>
        </pc:sldMkLst>
      </pc:sldChg>
      <pc:sldChg chg="del">
        <pc:chgData name="Brian Butler" userId="a578290e-501f-42ab-80c8-b1f9881e3dbe" providerId="ADAL" clId="{FC536E72-8083-4FC2-9782-3A56B703E251}" dt="2024-03-04T18:01:40.341" v="1239" actId="47"/>
        <pc:sldMkLst>
          <pc:docMk/>
          <pc:sldMk cId="1107569358" sldId="434"/>
        </pc:sldMkLst>
      </pc:sldChg>
      <pc:sldChg chg="del">
        <pc:chgData name="Brian Butler" userId="a578290e-501f-42ab-80c8-b1f9881e3dbe" providerId="ADAL" clId="{FC536E72-8083-4FC2-9782-3A56B703E251}" dt="2024-03-04T18:01:36.550" v="1234" actId="47"/>
        <pc:sldMkLst>
          <pc:docMk/>
          <pc:sldMk cId="3162697018" sldId="435"/>
        </pc:sldMkLst>
      </pc:sldChg>
      <pc:sldChg chg="del">
        <pc:chgData name="Brian Butler" userId="a578290e-501f-42ab-80c8-b1f9881e3dbe" providerId="ADAL" clId="{FC536E72-8083-4FC2-9782-3A56B703E251}" dt="2024-03-04T18:01:35.799" v="1233" actId="47"/>
        <pc:sldMkLst>
          <pc:docMk/>
          <pc:sldMk cId="1014469973" sldId="436"/>
        </pc:sldMkLst>
      </pc:sldChg>
      <pc:sldChg chg="del">
        <pc:chgData name="Brian Butler" userId="a578290e-501f-42ab-80c8-b1f9881e3dbe" providerId="ADAL" clId="{FC536E72-8083-4FC2-9782-3A56B703E251}" dt="2024-03-04T18:01:41.071" v="1240" actId="47"/>
        <pc:sldMkLst>
          <pc:docMk/>
          <pc:sldMk cId="1019091934" sldId="437"/>
        </pc:sldMkLst>
      </pc:sldChg>
      <pc:sldChg chg="del">
        <pc:chgData name="Brian Butler" userId="a578290e-501f-42ab-80c8-b1f9881e3dbe" providerId="ADAL" clId="{FC536E72-8083-4FC2-9782-3A56B703E251}" dt="2024-03-04T18:01:34.783" v="1232" actId="47"/>
        <pc:sldMkLst>
          <pc:docMk/>
          <pc:sldMk cId="601619180" sldId="443"/>
        </pc:sldMkLst>
      </pc:sldChg>
      <pc:sldChg chg="del">
        <pc:chgData name="Brian Butler" userId="a578290e-501f-42ab-80c8-b1f9881e3dbe" providerId="ADAL" clId="{FC536E72-8083-4FC2-9782-3A56B703E251}" dt="2024-03-04T18:01:37.227" v="1235" actId="47"/>
        <pc:sldMkLst>
          <pc:docMk/>
          <pc:sldMk cId="128188628" sldId="444"/>
        </pc:sldMkLst>
      </pc:sldChg>
      <pc:sldChg chg="del">
        <pc:chgData name="Brian Butler" userId="a578290e-501f-42ab-80c8-b1f9881e3dbe" providerId="ADAL" clId="{FC536E72-8083-4FC2-9782-3A56B703E251}" dt="2024-03-04T18:01:39.484" v="1238" actId="47"/>
        <pc:sldMkLst>
          <pc:docMk/>
          <pc:sldMk cId="4271781986" sldId="445"/>
        </pc:sldMkLst>
      </pc:sldChg>
      <pc:sldChg chg="del">
        <pc:chgData name="Brian Butler" userId="a578290e-501f-42ab-80c8-b1f9881e3dbe" providerId="ADAL" clId="{FC536E72-8083-4FC2-9782-3A56B703E251}" dt="2024-03-04T18:11:52.237" v="1364" actId="47"/>
        <pc:sldMkLst>
          <pc:docMk/>
          <pc:sldMk cId="2781441743" sldId="828"/>
        </pc:sldMkLst>
      </pc:sldChg>
      <pc:sldChg chg="del">
        <pc:chgData name="Brian Butler" userId="a578290e-501f-42ab-80c8-b1f9881e3dbe" providerId="ADAL" clId="{FC536E72-8083-4FC2-9782-3A56B703E251}" dt="2024-03-04T18:12:02.967" v="1370" actId="47"/>
        <pc:sldMkLst>
          <pc:docMk/>
          <pc:sldMk cId="1879947881" sldId="829"/>
        </pc:sldMkLst>
      </pc:sldChg>
      <pc:sldChg chg="del">
        <pc:chgData name="Brian Butler" userId="a578290e-501f-42ab-80c8-b1f9881e3dbe" providerId="ADAL" clId="{FC536E72-8083-4FC2-9782-3A56B703E251}" dt="2024-03-04T18:11:52.650" v="1365" actId="47"/>
        <pc:sldMkLst>
          <pc:docMk/>
          <pc:sldMk cId="3992601910" sldId="830"/>
        </pc:sldMkLst>
      </pc:sldChg>
      <pc:sldChg chg="del">
        <pc:chgData name="Brian Butler" userId="a578290e-501f-42ab-80c8-b1f9881e3dbe" providerId="ADAL" clId="{FC536E72-8083-4FC2-9782-3A56B703E251}" dt="2024-03-04T18:11:53.014" v="1366" actId="47"/>
        <pc:sldMkLst>
          <pc:docMk/>
          <pc:sldMk cId="594662566" sldId="831"/>
        </pc:sldMkLst>
      </pc:sldChg>
      <pc:sldChg chg="del">
        <pc:chgData name="Brian Butler" userId="a578290e-501f-42ab-80c8-b1f9881e3dbe" providerId="ADAL" clId="{FC536E72-8083-4FC2-9782-3A56B703E251}" dt="2024-03-04T12:07:10.438" v="0" actId="47"/>
        <pc:sldMkLst>
          <pc:docMk/>
          <pc:sldMk cId="210689604" sldId="832"/>
        </pc:sldMkLst>
      </pc:sldChg>
      <pc:sldChg chg="del">
        <pc:chgData name="Brian Butler" userId="a578290e-501f-42ab-80c8-b1f9881e3dbe" providerId="ADAL" clId="{FC536E72-8083-4FC2-9782-3A56B703E251}" dt="2024-03-04T12:07:10.438" v="0" actId="47"/>
        <pc:sldMkLst>
          <pc:docMk/>
          <pc:sldMk cId="364307205" sldId="833"/>
        </pc:sldMkLst>
      </pc:sldChg>
      <pc:sldChg chg="del">
        <pc:chgData name="Brian Butler" userId="a578290e-501f-42ab-80c8-b1f9881e3dbe" providerId="ADAL" clId="{FC536E72-8083-4FC2-9782-3A56B703E251}" dt="2024-03-04T12:07:10.438" v="0" actId="47"/>
        <pc:sldMkLst>
          <pc:docMk/>
          <pc:sldMk cId="3334360996" sldId="834"/>
        </pc:sldMkLst>
      </pc:sldChg>
      <pc:sldChg chg="del">
        <pc:chgData name="Brian Butler" userId="a578290e-501f-42ab-80c8-b1f9881e3dbe" providerId="ADAL" clId="{FC536E72-8083-4FC2-9782-3A56B703E251}" dt="2024-03-04T12:07:10.438" v="0" actId="47"/>
        <pc:sldMkLst>
          <pc:docMk/>
          <pc:sldMk cId="2710486766" sldId="835"/>
        </pc:sldMkLst>
      </pc:sldChg>
      <pc:sldChg chg="del">
        <pc:chgData name="Brian Butler" userId="a578290e-501f-42ab-80c8-b1f9881e3dbe" providerId="ADAL" clId="{FC536E72-8083-4FC2-9782-3A56B703E251}" dt="2024-03-04T12:07:10.438" v="0" actId="47"/>
        <pc:sldMkLst>
          <pc:docMk/>
          <pc:sldMk cId="2354584053" sldId="836"/>
        </pc:sldMkLst>
      </pc:sldChg>
      <pc:sldChg chg="del">
        <pc:chgData name="Brian Butler" userId="a578290e-501f-42ab-80c8-b1f9881e3dbe" providerId="ADAL" clId="{FC536E72-8083-4FC2-9782-3A56B703E251}" dt="2024-03-04T18:07:22.377" v="1319" actId="47"/>
        <pc:sldMkLst>
          <pc:docMk/>
          <pc:sldMk cId="2240641714" sldId="837"/>
        </pc:sldMkLst>
      </pc:sldChg>
      <pc:sldChg chg="del">
        <pc:chgData name="Brian Butler" userId="a578290e-501f-42ab-80c8-b1f9881e3dbe" providerId="ADAL" clId="{FC536E72-8083-4FC2-9782-3A56B703E251}" dt="2024-03-04T18:07:23.155" v="1320" actId="47"/>
        <pc:sldMkLst>
          <pc:docMk/>
          <pc:sldMk cId="1896183459" sldId="838"/>
        </pc:sldMkLst>
      </pc:sldChg>
      <pc:sldChg chg="addSp delSp modSp mod">
        <pc:chgData name="Brian Butler" userId="a578290e-501f-42ab-80c8-b1f9881e3dbe" providerId="ADAL" clId="{FC536E72-8083-4FC2-9782-3A56B703E251}" dt="2024-03-06T07:38:46.142" v="1697" actId="20577"/>
        <pc:sldMkLst>
          <pc:docMk/>
          <pc:sldMk cId="3055950186" sldId="839"/>
        </pc:sldMkLst>
        <pc:grpChg chg="add del">
          <ac:chgData name="Brian Butler" userId="a578290e-501f-42ab-80c8-b1f9881e3dbe" providerId="ADAL" clId="{FC536E72-8083-4FC2-9782-3A56B703E251}" dt="2024-03-04T18:16:45.751" v="1476" actId="21"/>
          <ac:grpSpMkLst>
            <pc:docMk/>
            <pc:sldMk cId="3055950186" sldId="839"/>
            <ac:grpSpMk id="11" creationId="{9DCB8795-15B3-45DC-AEE2-96F63421F2B9}"/>
          </ac:grpSpMkLst>
        </pc:grpChg>
        <pc:graphicFrameChg chg="mod modGraphic">
          <ac:chgData name="Brian Butler" userId="a578290e-501f-42ab-80c8-b1f9881e3dbe" providerId="ADAL" clId="{FC536E72-8083-4FC2-9782-3A56B703E251}" dt="2024-03-06T07:38:46.142" v="1697" actId="20577"/>
          <ac:graphicFrameMkLst>
            <pc:docMk/>
            <pc:sldMk cId="3055950186" sldId="839"/>
            <ac:graphicFrameMk id="2" creationId="{2EA7CF7B-9106-454E-8C71-1E707B72BD67}"/>
          </ac:graphicFrameMkLst>
        </pc:graphicFrameChg>
      </pc:sldChg>
      <pc:sldChg chg="addSp delSp modSp del mod">
        <pc:chgData name="Brian Butler" userId="a578290e-501f-42ab-80c8-b1f9881e3dbe" providerId="ADAL" clId="{FC536E72-8083-4FC2-9782-3A56B703E251}" dt="2024-03-04T17:57:13.588" v="1217" actId="47"/>
        <pc:sldMkLst>
          <pc:docMk/>
          <pc:sldMk cId="2943413106" sldId="840"/>
        </pc:sldMkLst>
        <pc:spChg chg="del">
          <ac:chgData name="Brian Butler" userId="a578290e-501f-42ab-80c8-b1f9881e3dbe" providerId="ADAL" clId="{FC536E72-8083-4FC2-9782-3A56B703E251}" dt="2024-03-04T17:45:21.566" v="1084" actId="21"/>
          <ac:spMkLst>
            <pc:docMk/>
            <pc:sldMk cId="2943413106" sldId="840"/>
            <ac:spMk id="2" creationId="{08964F70-2A45-4F6F-A37E-0AB5F82CB51E}"/>
          </ac:spMkLst>
        </pc:spChg>
        <pc:spChg chg="del">
          <ac:chgData name="Brian Butler" userId="a578290e-501f-42ab-80c8-b1f9881e3dbe" providerId="ADAL" clId="{FC536E72-8083-4FC2-9782-3A56B703E251}" dt="2024-03-04T17:45:28.436" v="1085" actId="21"/>
          <ac:spMkLst>
            <pc:docMk/>
            <pc:sldMk cId="2943413106" sldId="840"/>
            <ac:spMk id="3" creationId="{A9CA27FC-2DA2-4EE0-B127-88F44E1F415A}"/>
          </ac:spMkLst>
        </pc:spChg>
        <pc:spChg chg="add del mod">
          <ac:chgData name="Brian Butler" userId="a578290e-501f-42ab-80c8-b1f9881e3dbe" providerId="ADAL" clId="{FC536E72-8083-4FC2-9782-3A56B703E251}" dt="2024-03-04T17:46:47.007" v="1088"/>
          <ac:spMkLst>
            <pc:docMk/>
            <pc:sldMk cId="2943413106" sldId="840"/>
            <ac:spMk id="6" creationId="{BA8CEDE2-74E4-4062-BD98-9D73C404D044}"/>
          </ac:spMkLst>
        </pc:spChg>
        <pc:spChg chg="add del mod">
          <ac:chgData name="Brian Butler" userId="a578290e-501f-42ab-80c8-b1f9881e3dbe" providerId="ADAL" clId="{FC536E72-8083-4FC2-9782-3A56B703E251}" dt="2024-03-04T17:47:07.604" v="1093" actId="21"/>
          <ac:spMkLst>
            <pc:docMk/>
            <pc:sldMk cId="2943413106" sldId="840"/>
            <ac:spMk id="8" creationId="{CBF79F73-3D8D-47C3-B0F4-F02CFCCD7D5F}"/>
          </ac:spMkLst>
        </pc:spChg>
        <pc:spChg chg="add mod">
          <ac:chgData name="Brian Butler" userId="a578290e-501f-42ab-80c8-b1f9881e3dbe" providerId="ADAL" clId="{FC536E72-8083-4FC2-9782-3A56B703E251}" dt="2024-03-04T17:47:01.478" v="1091" actId="122"/>
          <ac:spMkLst>
            <pc:docMk/>
            <pc:sldMk cId="2943413106" sldId="840"/>
            <ac:spMk id="9" creationId="{C1066680-CBA6-4437-B6EE-162486CB825E}"/>
          </ac:spMkLst>
        </pc:spChg>
      </pc:sldChg>
      <pc:sldChg chg="addSp delSp modSp mod ord">
        <pc:chgData name="Brian Butler" userId="a578290e-501f-42ab-80c8-b1f9881e3dbe" providerId="ADAL" clId="{FC536E72-8083-4FC2-9782-3A56B703E251}" dt="2024-03-06T07:39:38.691" v="1703" actId="6549"/>
        <pc:sldMkLst>
          <pc:docMk/>
          <pc:sldMk cId="1346020607" sldId="841"/>
        </pc:sldMkLst>
        <pc:spChg chg="del">
          <ac:chgData name="Brian Butler" userId="a578290e-501f-42ab-80c8-b1f9881e3dbe" providerId="ADAL" clId="{FC536E72-8083-4FC2-9782-3A56B703E251}" dt="2024-03-04T17:50:43.590" v="1153" actId="21"/>
          <ac:spMkLst>
            <pc:docMk/>
            <pc:sldMk cId="1346020607" sldId="841"/>
            <ac:spMk id="2" creationId="{375282D2-66BF-9DBB-B5E1-3EB3F2F48A98}"/>
          </ac:spMkLst>
        </pc:spChg>
        <pc:spChg chg="del">
          <ac:chgData name="Brian Butler" userId="a578290e-501f-42ab-80c8-b1f9881e3dbe" providerId="ADAL" clId="{FC536E72-8083-4FC2-9782-3A56B703E251}" dt="2024-03-04T17:50:47.806" v="1154" actId="21"/>
          <ac:spMkLst>
            <pc:docMk/>
            <pc:sldMk cId="1346020607" sldId="841"/>
            <ac:spMk id="3" creationId="{57256ACE-AB7D-4FC9-E4CA-B9CD730FDFC3}"/>
          </ac:spMkLst>
        </pc:spChg>
        <pc:spChg chg="add del mod">
          <ac:chgData name="Brian Butler" userId="a578290e-501f-42ab-80c8-b1f9881e3dbe" providerId="ADAL" clId="{FC536E72-8083-4FC2-9782-3A56B703E251}" dt="2024-03-04T17:50:58.208" v="1156" actId="21"/>
          <ac:spMkLst>
            <pc:docMk/>
            <pc:sldMk cId="1346020607" sldId="841"/>
            <ac:spMk id="6" creationId="{49F7A74D-345E-481C-BDC2-7E438196340B}"/>
          </ac:spMkLst>
        </pc:spChg>
        <pc:spChg chg="add del mod">
          <ac:chgData name="Brian Butler" userId="a578290e-501f-42ab-80c8-b1f9881e3dbe" providerId="ADAL" clId="{FC536E72-8083-4FC2-9782-3A56B703E251}" dt="2024-03-04T17:50:53.920" v="1155" actId="21"/>
          <ac:spMkLst>
            <pc:docMk/>
            <pc:sldMk cId="1346020607" sldId="841"/>
            <ac:spMk id="8" creationId="{40CB557E-834E-4B25-A740-FBC92362AD04}"/>
          </ac:spMkLst>
        </pc:spChg>
        <pc:spChg chg="add mod">
          <ac:chgData name="Brian Butler" userId="a578290e-501f-42ab-80c8-b1f9881e3dbe" providerId="ADAL" clId="{FC536E72-8083-4FC2-9782-3A56B703E251}" dt="2024-03-06T07:39:38.691" v="1703" actId="6549"/>
          <ac:spMkLst>
            <pc:docMk/>
            <pc:sldMk cId="1346020607" sldId="841"/>
            <ac:spMk id="9" creationId="{634C6F14-EF8B-4757-81B5-33FFD40CD9AD}"/>
          </ac:spMkLst>
        </pc:spChg>
        <pc:spChg chg="add mod">
          <ac:chgData name="Brian Butler" userId="a578290e-501f-42ab-80c8-b1f9881e3dbe" providerId="ADAL" clId="{FC536E72-8083-4FC2-9782-3A56B703E251}" dt="2024-03-04T18:06:55.426" v="1309" actId="1076"/>
          <ac:spMkLst>
            <pc:docMk/>
            <pc:sldMk cId="1346020607" sldId="841"/>
            <ac:spMk id="11" creationId="{ADFC6874-B0A1-4062-8E9C-84FD06CA3034}"/>
          </ac:spMkLst>
        </pc:spChg>
      </pc:sldChg>
      <pc:sldChg chg="modSp del mod">
        <pc:chgData name="Brian Butler" userId="a578290e-501f-42ab-80c8-b1f9881e3dbe" providerId="ADAL" clId="{FC536E72-8083-4FC2-9782-3A56B703E251}" dt="2024-03-06T07:39:31.876" v="1701" actId="47"/>
        <pc:sldMkLst>
          <pc:docMk/>
          <pc:sldMk cId="3538500971" sldId="842"/>
        </pc:sldMkLst>
        <pc:spChg chg="mod">
          <ac:chgData name="Brian Butler" userId="a578290e-501f-42ab-80c8-b1f9881e3dbe" providerId="ADAL" clId="{FC536E72-8083-4FC2-9782-3A56B703E251}" dt="2024-03-04T18:24:43.958" v="1654" actId="1076"/>
          <ac:spMkLst>
            <pc:docMk/>
            <pc:sldMk cId="3538500971" sldId="842"/>
            <ac:spMk id="2" creationId="{E408712A-56A8-8656-81C5-65E82E49AC72}"/>
          </ac:spMkLst>
        </pc:spChg>
        <pc:spChg chg="mod">
          <ac:chgData name="Brian Butler" userId="a578290e-501f-42ab-80c8-b1f9881e3dbe" providerId="ADAL" clId="{FC536E72-8083-4FC2-9782-3A56B703E251}" dt="2024-03-04T18:24:39.111" v="1653" actId="1076"/>
          <ac:spMkLst>
            <pc:docMk/>
            <pc:sldMk cId="3538500971" sldId="842"/>
            <ac:spMk id="3" creationId="{76C762EF-F9A6-5DD5-BA6A-592052E4BB66}"/>
          </ac:spMkLst>
        </pc:spChg>
      </pc:sldChg>
      <pc:sldChg chg="addSp delSp modSp mod">
        <pc:chgData name="Brian Butler" userId="a578290e-501f-42ab-80c8-b1f9881e3dbe" providerId="ADAL" clId="{FC536E72-8083-4FC2-9782-3A56B703E251}" dt="2024-03-04T18:04:48.954" v="1282" actId="1076"/>
        <pc:sldMkLst>
          <pc:docMk/>
          <pc:sldMk cId="744695024" sldId="843"/>
        </pc:sldMkLst>
        <pc:spChg chg="del">
          <ac:chgData name="Brian Butler" userId="a578290e-501f-42ab-80c8-b1f9881e3dbe" providerId="ADAL" clId="{FC536E72-8083-4FC2-9782-3A56B703E251}" dt="2024-03-04T17:56:40.996" v="1212" actId="21"/>
          <ac:spMkLst>
            <pc:docMk/>
            <pc:sldMk cId="744695024" sldId="843"/>
            <ac:spMk id="2" creationId="{08964F70-2A45-4F6F-A37E-0AB5F82CB51E}"/>
          </ac:spMkLst>
        </pc:spChg>
        <pc:spChg chg="del">
          <ac:chgData name="Brian Butler" userId="a578290e-501f-42ab-80c8-b1f9881e3dbe" providerId="ADAL" clId="{FC536E72-8083-4FC2-9782-3A56B703E251}" dt="2024-03-04T17:56:45.862" v="1213" actId="21"/>
          <ac:spMkLst>
            <pc:docMk/>
            <pc:sldMk cId="744695024" sldId="843"/>
            <ac:spMk id="3" creationId="{A9CA27FC-2DA2-4EE0-B127-88F44E1F415A}"/>
          </ac:spMkLst>
        </pc:spChg>
        <pc:spChg chg="add del mod">
          <ac:chgData name="Brian Butler" userId="a578290e-501f-42ab-80c8-b1f9881e3dbe" providerId="ADAL" clId="{FC536E72-8083-4FC2-9782-3A56B703E251}" dt="2024-03-04T17:56:49.393" v="1214" actId="21"/>
          <ac:spMkLst>
            <pc:docMk/>
            <pc:sldMk cId="744695024" sldId="843"/>
            <ac:spMk id="6" creationId="{3ECA6D3A-D7F9-449A-93EC-7A511FFF7FAB}"/>
          </ac:spMkLst>
        </pc:spChg>
        <pc:spChg chg="add del mod">
          <ac:chgData name="Brian Butler" userId="a578290e-501f-42ab-80c8-b1f9881e3dbe" providerId="ADAL" clId="{FC536E72-8083-4FC2-9782-3A56B703E251}" dt="2024-03-04T17:56:53.395" v="1215" actId="21"/>
          <ac:spMkLst>
            <pc:docMk/>
            <pc:sldMk cId="744695024" sldId="843"/>
            <ac:spMk id="8" creationId="{D57987A9-A17F-4F54-86B4-A3894EAC85DD}"/>
          </ac:spMkLst>
        </pc:spChg>
        <pc:spChg chg="add mod">
          <ac:chgData name="Brian Butler" userId="a578290e-501f-42ab-80c8-b1f9881e3dbe" providerId="ADAL" clId="{FC536E72-8083-4FC2-9782-3A56B703E251}" dt="2024-03-04T18:04:48.954" v="1282" actId="1076"/>
          <ac:spMkLst>
            <pc:docMk/>
            <pc:sldMk cId="744695024" sldId="843"/>
            <ac:spMk id="9" creationId="{BD841BDD-AAB6-4BA5-9F1C-CE24985BAB7B}"/>
          </ac:spMkLst>
        </pc:spChg>
      </pc:sldChg>
      <pc:sldChg chg="modSp mod">
        <pc:chgData name="Brian Butler" userId="a578290e-501f-42ab-80c8-b1f9881e3dbe" providerId="ADAL" clId="{FC536E72-8083-4FC2-9782-3A56B703E251}" dt="2024-03-06T07:40:04.678" v="1711" actId="6549"/>
        <pc:sldMkLst>
          <pc:docMk/>
          <pc:sldMk cId="3535680098" sldId="844"/>
        </pc:sldMkLst>
        <pc:spChg chg="mod">
          <ac:chgData name="Brian Butler" userId="a578290e-501f-42ab-80c8-b1f9881e3dbe" providerId="ADAL" clId="{FC536E72-8083-4FC2-9782-3A56B703E251}" dt="2024-03-06T07:40:04.678" v="1711" actId="6549"/>
          <ac:spMkLst>
            <pc:docMk/>
            <pc:sldMk cId="3535680098" sldId="844"/>
            <ac:spMk id="9" creationId="{BD841BDD-AAB6-4BA5-9F1C-CE24985BAB7B}"/>
          </ac:spMkLst>
        </pc:spChg>
      </pc:sldChg>
      <pc:sldChg chg="delSp mod">
        <pc:chgData name="Brian Butler" userId="a578290e-501f-42ab-80c8-b1f9881e3dbe" providerId="ADAL" clId="{FC536E72-8083-4FC2-9782-3A56B703E251}" dt="2024-03-04T18:21:08.359" v="1578" actId="21"/>
        <pc:sldMkLst>
          <pc:docMk/>
          <pc:sldMk cId="1572077429" sldId="845"/>
        </pc:sldMkLst>
        <pc:graphicFrameChg chg="del">
          <ac:chgData name="Brian Butler" userId="a578290e-501f-42ab-80c8-b1f9881e3dbe" providerId="ADAL" clId="{FC536E72-8083-4FC2-9782-3A56B703E251}" dt="2024-03-04T18:21:08.359" v="1578" actId="21"/>
          <ac:graphicFrameMkLst>
            <pc:docMk/>
            <pc:sldMk cId="1572077429" sldId="845"/>
            <ac:graphicFrameMk id="7" creationId="{0C77B69C-9B43-4D6B-AD0C-52155FC47827}"/>
          </ac:graphicFrameMkLst>
        </pc:graphicFrameChg>
      </pc:sldChg>
      <pc:sldChg chg="del">
        <pc:chgData name="Brian Butler" userId="a578290e-501f-42ab-80c8-b1f9881e3dbe" providerId="ADAL" clId="{FC536E72-8083-4FC2-9782-3A56B703E251}" dt="2024-03-08T02:36:25.974" v="1724" actId="47"/>
        <pc:sldMkLst>
          <pc:docMk/>
          <pc:sldMk cId="4192871321" sldId="852"/>
        </pc:sldMkLst>
      </pc:sldChg>
      <pc:sldChg chg="addSp modSp mod">
        <pc:chgData name="Brian Butler" userId="a578290e-501f-42ab-80c8-b1f9881e3dbe" providerId="ADAL" clId="{FC536E72-8083-4FC2-9782-3A56B703E251}" dt="2024-03-08T02:38:36.791" v="1772" actId="1076"/>
        <pc:sldMkLst>
          <pc:docMk/>
          <pc:sldMk cId="220090453" sldId="853"/>
        </pc:sldMkLst>
        <pc:spChg chg="add mod">
          <ac:chgData name="Brian Butler" userId="a578290e-501f-42ab-80c8-b1f9881e3dbe" providerId="ADAL" clId="{FC536E72-8083-4FC2-9782-3A56B703E251}" dt="2024-03-08T02:38:36.791" v="1772" actId="1076"/>
          <ac:spMkLst>
            <pc:docMk/>
            <pc:sldMk cId="220090453" sldId="853"/>
            <ac:spMk id="2" creationId="{3E3DB521-AD6B-4BAF-B0B6-5E9ADD1C8FB7}"/>
          </ac:spMkLst>
        </pc:spChg>
        <pc:spChg chg="add mod">
          <ac:chgData name="Brian Butler" userId="a578290e-501f-42ab-80c8-b1f9881e3dbe" providerId="ADAL" clId="{FC536E72-8083-4FC2-9782-3A56B703E251}" dt="2024-03-08T02:38:26.617" v="1771" actId="1076"/>
          <ac:spMkLst>
            <pc:docMk/>
            <pc:sldMk cId="220090453" sldId="853"/>
            <ac:spMk id="6" creationId="{3758A81E-0E8E-437D-96A6-F9CB02F6777C}"/>
          </ac:spMkLst>
        </pc:spChg>
      </pc:sldChg>
      <pc:sldChg chg="del">
        <pc:chgData name="Brian Butler" userId="a578290e-501f-42ab-80c8-b1f9881e3dbe" providerId="ADAL" clId="{FC536E72-8083-4FC2-9782-3A56B703E251}" dt="2024-03-08T02:35:32.970" v="1716" actId="47"/>
        <pc:sldMkLst>
          <pc:docMk/>
          <pc:sldMk cId="2343258328" sldId="853"/>
        </pc:sldMkLst>
      </pc:sldChg>
      <pc:sldChg chg="addSp delSp modSp mod">
        <pc:chgData name="Brian Butler" userId="a578290e-501f-42ab-80c8-b1f9881e3dbe" providerId="ADAL" clId="{FC536E72-8083-4FC2-9782-3A56B703E251}" dt="2024-03-08T03:00:02.006" v="2592" actId="20577"/>
        <pc:sldMkLst>
          <pc:docMk/>
          <pc:sldMk cId="3800116487" sldId="854"/>
        </pc:sldMkLst>
        <pc:spChg chg="del">
          <ac:chgData name="Brian Butler" userId="a578290e-501f-42ab-80c8-b1f9881e3dbe" providerId="ADAL" clId="{FC536E72-8083-4FC2-9782-3A56B703E251}" dt="2024-03-08T02:54:02.910" v="2099" actId="21"/>
          <ac:spMkLst>
            <pc:docMk/>
            <pc:sldMk cId="3800116487" sldId="854"/>
            <ac:spMk id="2" creationId="{C3D9ECC5-948C-4D7C-B56E-6EB624E2F088}"/>
          </ac:spMkLst>
        </pc:spChg>
        <pc:spChg chg="add mod">
          <ac:chgData name="Brian Butler" userId="a578290e-501f-42ab-80c8-b1f9881e3dbe" providerId="ADAL" clId="{FC536E72-8083-4FC2-9782-3A56B703E251}" dt="2024-03-08T03:00:02.006" v="2592" actId="20577"/>
          <ac:spMkLst>
            <pc:docMk/>
            <pc:sldMk cId="3800116487" sldId="854"/>
            <ac:spMk id="3" creationId="{E3F6917C-A7C1-4011-A0BC-BD53F8CCE478}"/>
          </ac:spMkLst>
        </pc:spChg>
        <pc:spChg chg="add mod">
          <ac:chgData name="Brian Butler" userId="a578290e-501f-42ab-80c8-b1f9881e3dbe" providerId="ADAL" clId="{FC536E72-8083-4FC2-9782-3A56B703E251}" dt="2024-03-08T02:59:08.171" v="2561" actId="14100"/>
          <ac:spMkLst>
            <pc:docMk/>
            <pc:sldMk cId="3800116487" sldId="854"/>
            <ac:spMk id="6" creationId="{9F4BBA4A-6170-41B5-AD9B-4DC6BC4594D2}"/>
          </ac:spMkLst>
        </pc:spChg>
        <pc:picChg chg="del">
          <ac:chgData name="Brian Butler" userId="a578290e-501f-42ab-80c8-b1f9881e3dbe" providerId="ADAL" clId="{FC536E72-8083-4FC2-9782-3A56B703E251}" dt="2024-03-08T02:53:59.359" v="2098" actId="21"/>
          <ac:picMkLst>
            <pc:docMk/>
            <pc:sldMk cId="3800116487" sldId="854"/>
            <ac:picMk id="1026" creationId="{FAD0F06F-AA6C-41FC-B002-559AD44F8F39}"/>
          </ac:picMkLst>
        </pc:picChg>
      </pc:sldChg>
      <pc:sldChg chg="del">
        <pc:chgData name="Brian Butler" userId="a578290e-501f-42ab-80c8-b1f9881e3dbe" providerId="ADAL" clId="{FC536E72-8083-4FC2-9782-3A56B703E251}" dt="2024-03-08T02:35:33.924" v="1717" actId="47"/>
        <pc:sldMkLst>
          <pc:docMk/>
          <pc:sldMk cId="4118573199" sldId="854"/>
        </pc:sldMkLst>
      </pc:sldChg>
      <pc:sldChg chg="modSp mod">
        <pc:chgData name="Brian Butler" userId="a578290e-501f-42ab-80c8-b1f9881e3dbe" providerId="ADAL" clId="{FC536E72-8083-4FC2-9782-3A56B703E251}" dt="2024-03-14T13:11:44.140" v="3970" actId="1076"/>
        <pc:sldMkLst>
          <pc:docMk/>
          <pc:sldMk cId="252504785" sldId="855"/>
        </pc:sldMkLst>
        <pc:spChg chg="mod">
          <ac:chgData name="Brian Butler" userId="a578290e-501f-42ab-80c8-b1f9881e3dbe" providerId="ADAL" clId="{FC536E72-8083-4FC2-9782-3A56B703E251}" dt="2024-03-14T13:11:41.063" v="3969" actId="1076"/>
          <ac:spMkLst>
            <pc:docMk/>
            <pc:sldMk cId="252504785" sldId="855"/>
            <ac:spMk id="3" creationId="{E3F6917C-A7C1-4011-A0BC-BD53F8CCE478}"/>
          </ac:spMkLst>
        </pc:spChg>
        <pc:spChg chg="mod">
          <ac:chgData name="Brian Butler" userId="a578290e-501f-42ab-80c8-b1f9881e3dbe" providerId="ADAL" clId="{FC536E72-8083-4FC2-9782-3A56B703E251}" dt="2024-03-14T13:11:44.140" v="3970" actId="1076"/>
          <ac:spMkLst>
            <pc:docMk/>
            <pc:sldMk cId="252504785" sldId="855"/>
            <ac:spMk id="6" creationId="{9F4BBA4A-6170-41B5-AD9B-4DC6BC4594D2}"/>
          </ac:spMkLst>
        </pc:spChg>
      </pc:sldChg>
      <pc:sldChg chg="modSp mod">
        <pc:chgData name="Brian Butler" userId="a578290e-501f-42ab-80c8-b1f9881e3dbe" providerId="ADAL" clId="{FC536E72-8083-4FC2-9782-3A56B703E251}" dt="2024-03-08T03:18:48.601" v="3901" actId="1076"/>
        <pc:sldMkLst>
          <pc:docMk/>
          <pc:sldMk cId="3502374670" sldId="856"/>
        </pc:sldMkLst>
        <pc:spChg chg="mod">
          <ac:chgData name="Brian Butler" userId="a578290e-501f-42ab-80c8-b1f9881e3dbe" providerId="ADAL" clId="{FC536E72-8083-4FC2-9782-3A56B703E251}" dt="2024-03-08T03:18:32.682" v="3898" actId="1076"/>
          <ac:spMkLst>
            <pc:docMk/>
            <pc:sldMk cId="3502374670" sldId="856"/>
            <ac:spMk id="3" creationId="{E3F6917C-A7C1-4011-A0BC-BD53F8CCE478}"/>
          </ac:spMkLst>
        </pc:spChg>
        <pc:spChg chg="mod">
          <ac:chgData name="Brian Butler" userId="a578290e-501f-42ab-80c8-b1f9881e3dbe" providerId="ADAL" clId="{FC536E72-8083-4FC2-9782-3A56B703E251}" dt="2024-03-08T03:18:48.601" v="3901" actId="1076"/>
          <ac:spMkLst>
            <pc:docMk/>
            <pc:sldMk cId="3502374670" sldId="856"/>
            <ac:spMk id="6" creationId="{9F4BBA4A-6170-41B5-AD9B-4DC6BC4594D2}"/>
          </ac:spMkLst>
        </pc:spChg>
        <pc:grpChg chg="mod">
          <ac:chgData name="Brian Butler" userId="a578290e-501f-42ab-80c8-b1f9881e3dbe" providerId="ADAL" clId="{FC536E72-8083-4FC2-9782-3A56B703E251}" dt="2024-03-08T03:18:37.864" v="3900" actId="1076"/>
          <ac:grpSpMkLst>
            <pc:docMk/>
            <pc:sldMk cId="3502374670" sldId="856"/>
            <ac:grpSpMk id="9" creationId="{B7DE9E80-2DD7-4448-AA34-909E5AEC83CC}"/>
          </ac:grpSpMkLst>
        </pc:grpChg>
      </pc:sldChg>
      <pc:sldChg chg="delSp del mod">
        <pc:chgData name="Brian Butler" userId="a578290e-501f-42ab-80c8-b1f9881e3dbe" providerId="ADAL" clId="{FC536E72-8083-4FC2-9782-3A56B703E251}" dt="2024-03-12T09:14:27.796" v="3967" actId="47"/>
        <pc:sldMkLst>
          <pc:docMk/>
          <pc:sldMk cId="895019622" sldId="859"/>
        </pc:sldMkLst>
        <pc:spChg chg="del">
          <ac:chgData name="Brian Butler" userId="a578290e-501f-42ab-80c8-b1f9881e3dbe" providerId="ADAL" clId="{FC536E72-8083-4FC2-9782-3A56B703E251}" dt="2024-03-08T17:53:16.528" v="3923" actId="21"/>
          <ac:spMkLst>
            <pc:docMk/>
            <pc:sldMk cId="895019622" sldId="859"/>
            <ac:spMk id="3" creationId="{E3F6917C-A7C1-4011-A0BC-BD53F8CCE478}"/>
          </ac:spMkLst>
        </pc:spChg>
        <pc:spChg chg="del">
          <ac:chgData name="Brian Butler" userId="a578290e-501f-42ab-80c8-b1f9881e3dbe" providerId="ADAL" clId="{FC536E72-8083-4FC2-9782-3A56B703E251}" dt="2024-03-08T17:53:21.778" v="3924" actId="21"/>
          <ac:spMkLst>
            <pc:docMk/>
            <pc:sldMk cId="895019622" sldId="859"/>
            <ac:spMk id="6" creationId="{9F4BBA4A-6170-41B5-AD9B-4DC6BC4594D2}"/>
          </ac:spMkLst>
        </pc:spChg>
      </pc:sldChg>
      <pc:sldChg chg="delSp del mod">
        <pc:chgData name="Brian Butler" userId="a578290e-501f-42ab-80c8-b1f9881e3dbe" providerId="ADAL" clId="{FC536E72-8083-4FC2-9782-3A56B703E251}" dt="2024-03-12T09:14:28.590" v="3968" actId="47"/>
        <pc:sldMkLst>
          <pc:docMk/>
          <pc:sldMk cId="512193261" sldId="860"/>
        </pc:sldMkLst>
        <pc:spChg chg="del">
          <ac:chgData name="Brian Butler" userId="a578290e-501f-42ab-80c8-b1f9881e3dbe" providerId="ADAL" clId="{FC536E72-8083-4FC2-9782-3A56B703E251}" dt="2024-03-08T17:53:32.640" v="3926" actId="21"/>
          <ac:spMkLst>
            <pc:docMk/>
            <pc:sldMk cId="512193261" sldId="860"/>
            <ac:spMk id="3" creationId="{E3F6917C-A7C1-4011-A0BC-BD53F8CCE478}"/>
          </ac:spMkLst>
        </pc:spChg>
        <pc:spChg chg="del">
          <ac:chgData name="Brian Butler" userId="a578290e-501f-42ab-80c8-b1f9881e3dbe" providerId="ADAL" clId="{FC536E72-8083-4FC2-9782-3A56B703E251}" dt="2024-03-08T17:53:27.650" v="3925" actId="21"/>
          <ac:spMkLst>
            <pc:docMk/>
            <pc:sldMk cId="512193261" sldId="860"/>
            <ac:spMk id="6" creationId="{9F4BBA4A-6170-41B5-AD9B-4DC6BC4594D2}"/>
          </ac:spMkLst>
        </pc:spChg>
      </pc:sldChg>
      <pc:sldChg chg="add">
        <pc:chgData name="Brian Butler" userId="a578290e-501f-42ab-80c8-b1f9881e3dbe" providerId="ADAL" clId="{FC536E72-8083-4FC2-9782-3A56B703E251}" dt="2024-04-02T12:20:15.674" v="3971"/>
        <pc:sldMkLst>
          <pc:docMk/>
          <pc:sldMk cId="1025063363" sldId="861"/>
        </pc:sldMkLst>
      </pc:sldChg>
      <pc:sldMasterChg chg="del delSldLayout">
        <pc:chgData name="Brian Butler" userId="a578290e-501f-42ab-80c8-b1f9881e3dbe" providerId="ADAL" clId="{FC536E72-8083-4FC2-9782-3A56B703E251}" dt="2024-03-04T12:07:10.438" v="0" actId="47"/>
        <pc:sldMasterMkLst>
          <pc:docMk/>
          <pc:sldMasterMk cId="3146624730" sldId="2147483648"/>
        </pc:sldMasterMkLst>
        <pc:sldLayoutChg chg="del">
          <pc:chgData name="Brian Butler" userId="a578290e-501f-42ab-80c8-b1f9881e3dbe" providerId="ADAL" clId="{FC536E72-8083-4FC2-9782-3A56B703E251}" dt="2024-03-04T12:07:10.438" v="0" actId="47"/>
          <pc:sldLayoutMkLst>
            <pc:docMk/>
            <pc:sldMasterMk cId="3146624730" sldId="2147483648"/>
            <pc:sldLayoutMk cId="3814503302" sldId="2147483649"/>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3764188567" sldId="2147483650"/>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4111754022" sldId="2147483651"/>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2648535832" sldId="2147483652"/>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2167875231" sldId="2147483653"/>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4118625890" sldId="2147483654"/>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1675441656" sldId="2147483655"/>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3050546648" sldId="2147483656"/>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449474742" sldId="2147483657"/>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336670309" sldId="2147483658"/>
          </pc:sldLayoutMkLst>
        </pc:sldLayoutChg>
        <pc:sldLayoutChg chg="del">
          <pc:chgData name="Brian Butler" userId="a578290e-501f-42ab-80c8-b1f9881e3dbe" providerId="ADAL" clId="{FC536E72-8083-4FC2-9782-3A56B703E251}" dt="2024-03-04T12:07:10.438" v="0" actId="47"/>
          <pc:sldLayoutMkLst>
            <pc:docMk/>
            <pc:sldMasterMk cId="3146624730" sldId="2147483648"/>
            <pc:sldLayoutMk cId="1663830202" sldId="2147483659"/>
          </pc:sldLayoutMkLst>
        </pc:sldLayoutChg>
      </pc:sldMasterChg>
    </pc:docChg>
  </pc:docChgLst>
  <pc:docChgLst>
    <pc:chgData name="Angela Chambers" userId="7594c528-18ee-4f7f-b12f-8580751f7276" providerId="ADAL" clId="{0587DBD4-A8DB-414C-823E-B5A2298D78AF}"/>
    <pc:docChg chg="modSld">
      <pc:chgData name="Angela Chambers" userId="7594c528-18ee-4f7f-b12f-8580751f7276" providerId="ADAL" clId="{0587DBD4-A8DB-414C-823E-B5A2298D78AF}" dt="2024-09-20T14:31:36.981" v="11" actId="1036"/>
      <pc:docMkLst>
        <pc:docMk/>
      </pc:docMkLst>
      <pc:sldChg chg="modSp mod">
        <pc:chgData name="Angela Chambers" userId="7594c528-18ee-4f7f-b12f-8580751f7276" providerId="ADAL" clId="{0587DBD4-A8DB-414C-823E-B5A2298D78AF}" dt="2024-09-20T14:31:36.981" v="11" actId="1036"/>
        <pc:sldMkLst>
          <pc:docMk/>
          <pc:sldMk cId="2943413106" sldId="273"/>
        </pc:sldMkLst>
        <pc:spChg chg="mod">
          <ac:chgData name="Angela Chambers" userId="7594c528-18ee-4f7f-b12f-8580751f7276" providerId="ADAL" clId="{0587DBD4-A8DB-414C-823E-B5A2298D78AF}" dt="2024-09-20T14:31:36.981" v="11" actId="1036"/>
          <ac:spMkLst>
            <pc:docMk/>
            <pc:sldMk cId="2943413106" sldId="273"/>
            <ac:spMk id="2" creationId="{08964F70-2A45-4F6F-A37E-0AB5F82CB51E}"/>
          </ac:spMkLst>
        </pc:spChg>
      </pc:sldChg>
      <pc:sldChg chg="modSp mod">
        <pc:chgData name="Angela Chambers" userId="7594c528-18ee-4f7f-b12f-8580751f7276" providerId="ADAL" clId="{0587DBD4-A8DB-414C-823E-B5A2298D78AF}" dt="2024-09-20T11:38:00.201" v="6" actId="20577"/>
        <pc:sldMkLst>
          <pc:docMk/>
          <pc:sldMk cId="465626447" sldId="885"/>
        </pc:sldMkLst>
        <pc:spChg chg="mod">
          <ac:chgData name="Angela Chambers" userId="7594c528-18ee-4f7f-b12f-8580751f7276" providerId="ADAL" clId="{0587DBD4-A8DB-414C-823E-B5A2298D78AF}" dt="2024-09-20T11:38:00.201" v="6" actId="20577"/>
          <ac:spMkLst>
            <pc:docMk/>
            <pc:sldMk cId="465626447" sldId="885"/>
            <ac:spMk id="11" creationId="{A369037C-8B44-4289-8F31-791C0F655704}"/>
          </ac:spMkLst>
        </pc:spChg>
      </pc:sldChg>
    </pc:docChg>
  </pc:docChgLst>
  <pc:docChgLst>
    <pc:chgData name="Keith Fisken" userId="1f515475-d5f2-47b3-bd2d-516f55b32890" providerId="ADAL" clId="{D9206C4D-79CE-4CAF-9A66-7456111782F1}"/>
    <pc:docChg chg="custSel addSld delSld modSld sldOrd">
      <pc:chgData name="Keith Fisken" userId="1f515475-d5f2-47b3-bd2d-516f55b32890" providerId="ADAL" clId="{D9206C4D-79CE-4CAF-9A66-7456111782F1}" dt="2024-06-21T09:32:18.735" v="732"/>
      <pc:docMkLst>
        <pc:docMk/>
      </pc:docMkLst>
      <pc:sldChg chg="del">
        <pc:chgData name="Keith Fisken" userId="1f515475-d5f2-47b3-bd2d-516f55b32890" providerId="ADAL" clId="{D9206C4D-79CE-4CAF-9A66-7456111782F1}" dt="2024-06-18T12:57:08.168" v="394" actId="47"/>
        <pc:sldMkLst>
          <pc:docMk/>
          <pc:sldMk cId="3398818399" sldId="261"/>
        </pc:sldMkLst>
      </pc:sldChg>
      <pc:sldChg chg="modSp mod">
        <pc:chgData name="Keith Fisken" userId="1f515475-d5f2-47b3-bd2d-516f55b32890" providerId="ADAL" clId="{D9206C4D-79CE-4CAF-9A66-7456111782F1}" dt="2024-06-18T12:26:17.586" v="17" actId="14100"/>
        <pc:sldMkLst>
          <pc:docMk/>
          <pc:sldMk cId="4054896427" sldId="270"/>
        </pc:sldMkLst>
        <pc:spChg chg="mod">
          <ac:chgData name="Keith Fisken" userId="1f515475-d5f2-47b3-bd2d-516f55b32890" providerId="ADAL" clId="{D9206C4D-79CE-4CAF-9A66-7456111782F1}" dt="2024-06-18T12:26:17.586" v="17" actId="14100"/>
          <ac:spMkLst>
            <pc:docMk/>
            <pc:sldMk cId="4054896427" sldId="270"/>
            <ac:spMk id="2" creationId="{08964F70-2A45-4F6F-A37E-0AB5F82CB51E}"/>
          </ac:spMkLst>
        </pc:spChg>
        <pc:spChg chg="mod">
          <ac:chgData name="Keith Fisken" userId="1f515475-d5f2-47b3-bd2d-516f55b32890" providerId="ADAL" clId="{D9206C4D-79CE-4CAF-9A66-7456111782F1}" dt="2024-06-18T12:26:04.418" v="15" actId="1076"/>
          <ac:spMkLst>
            <pc:docMk/>
            <pc:sldMk cId="4054896427" sldId="270"/>
            <ac:spMk id="3" creationId="{A9CA27FC-2DA2-4EE0-B127-88F44E1F415A}"/>
          </ac:spMkLst>
        </pc:spChg>
      </pc:sldChg>
      <pc:sldChg chg="modSp mod">
        <pc:chgData name="Keith Fisken" userId="1f515475-d5f2-47b3-bd2d-516f55b32890" providerId="ADAL" clId="{D9206C4D-79CE-4CAF-9A66-7456111782F1}" dt="2024-06-18T12:56:19.422" v="388" actId="1076"/>
        <pc:sldMkLst>
          <pc:docMk/>
          <pc:sldMk cId="4086730514" sldId="340"/>
        </pc:sldMkLst>
        <pc:spChg chg="mod">
          <ac:chgData name="Keith Fisken" userId="1f515475-d5f2-47b3-bd2d-516f55b32890" providerId="ADAL" clId="{D9206C4D-79CE-4CAF-9A66-7456111782F1}" dt="2024-06-18T12:56:19.422" v="388" actId="1076"/>
          <ac:spMkLst>
            <pc:docMk/>
            <pc:sldMk cId="4086730514" sldId="340"/>
            <ac:spMk id="2" creationId="{BD82FDB1-A993-54EF-F357-CE2F8BAB36EF}"/>
          </ac:spMkLst>
        </pc:spChg>
        <pc:spChg chg="mod">
          <ac:chgData name="Keith Fisken" userId="1f515475-d5f2-47b3-bd2d-516f55b32890" providerId="ADAL" clId="{D9206C4D-79CE-4CAF-9A66-7456111782F1}" dt="2024-06-18T12:56:04.539" v="386" actId="20577"/>
          <ac:spMkLst>
            <pc:docMk/>
            <pc:sldMk cId="4086730514" sldId="340"/>
            <ac:spMk id="3" creationId="{CDE574E0-2A18-8767-ECA1-DA626E0250DE}"/>
          </ac:spMkLst>
        </pc:spChg>
      </pc:sldChg>
      <pc:sldChg chg="modSp mod">
        <pc:chgData name="Keith Fisken" userId="1f515475-d5f2-47b3-bd2d-516f55b32890" providerId="ADAL" clId="{D9206C4D-79CE-4CAF-9A66-7456111782F1}" dt="2024-06-18T12:57:37.243" v="396" actId="1076"/>
        <pc:sldMkLst>
          <pc:docMk/>
          <pc:sldMk cId="3535680098" sldId="844"/>
        </pc:sldMkLst>
        <pc:spChg chg="mod">
          <ac:chgData name="Keith Fisken" userId="1f515475-d5f2-47b3-bd2d-516f55b32890" providerId="ADAL" clId="{D9206C4D-79CE-4CAF-9A66-7456111782F1}" dt="2024-06-18T12:57:37.243" v="396" actId="1076"/>
          <ac:spMkLst>
            <pc:docMk/>
            <pc:sldMk cId="3535680098" sldId="844"/>
            <ac:spMk id="9" creationId="{BD841BDD-AAB6-4BA5-9F1C-CE24985BAB7B}"/>
          </ac:spMkLst>
        </pc:spChg>
      </pc:sldChg>
      <pc:sldChg chg="modSp mod">
        <pc:chgData name="Keith Fisken" userId="1f515475-d5f2-47b3-bd2d-516f55b32890" providerId="ADAL" clId="{D9206C4D-79CE-4CAF-9A66-7456111782F1}" dt="2024-06-19T09:15:12.477" v="474" actId="20577"/>
        <pc:sldMkLst>
          <pc:docMk/>
          <pc:sldMk cId="1708502053" sldId="846"/>
        </pc:sldMkLst>
        <pc:spChg chg="mod">
          <ac:chgData name="Keith Fisken" userId="1f515475-d5f2-47b3-bd2d-516f55b32890" providerId="ADAL" clId="{D9206C4D-79CE-4CAF-9A66-7456111782F1}" dt="2024-06-18T12:56:47.130" v="392" actId="1076"/>
          <ac:spMkLst>
            <pc:docMk/>
            <pc:sldMk cId="1708502053" sldId="846"/>
            <ac:spMk id="2" creationId="{2F7B2EC6-DF91-C5D9-9C29-B0968D6EB0E0}"/>
          </ac:spMkLst>
        </pc:spChg>
        <pc:spChg chg="mod">
          <ac:chgData name="Keith Fisken" userId="1f515475-d5f2-47b3-bd2d-516f55b32890" providerId="ADAL" clId="{D9206C4D-79CE-4CAF-9A66-7456111782F1}" dt="2024-06-19T09:15:12.477" v="474" actId="20577"/>
          <ac:spMkLst>
            <pc:docMk/>
            <pc:sldMk cId="1708502053" sldId="846"/>
            <ac:spMk id="3" creationId="{CDE574E0-2A18-8767-ECA1-DA626E0250DE}"/>
          </ac:spMkLst>
        </pc:spChg>
      </pc:sldChg>
      <pc:sldChg chg="modSp mod">
        <pc:chgData name="Keith Fisken" userId="1f515475-d5f2-47b3-bd2d-516f55b32890" providerId="ADAL" clId="{D9206C4D-79CE-4CAF-9A66-7456111782F1}" dt="2024-06-18T12:56:56.400" v="393" actId="255"/>
        <pc:sldMkLst>
          <pc:docMk/>
          <pc:sldMk cId="1151833889" sldId="847"/>
        </pc:sldMkLst>
        <pc:spChg chg="mod">
          <ac:chgData name="Keith Fisken" userId="1f515475-d5f2-47b3-bd2d-516f55b32890" providerId="ADAL" clId="{D9206C4D-79CE-4CAF-9A66-7456111782F1}" dt="2024-06-18T12:56:56.400" v="393" actId="255"/>
          <ac:spMkLst>
            <pc:docMk/>
            <pc:sldMk cId="1151833889" sldId="847"/>
            <ac:spMk id="2" creationId="{A3C93E16-E16B-7182-9DBD-E53A7A49809D}"/>
          </ac:spMkLst>
        </pc:spChg>
        <pc:spChg chg="mod">
          <ac:chgData name="Keith Fisken" userId="1f515475-d5f2-47b3-bd2d-516f55b32890" providerId="ADAL" clId="{D9206C4D-79CE-4CAF-9A66-7456111782F1}" dt="2024-06-18T12:34:34.844" v="244" actId="20577"/>
          <ac:spMkLst>
            <pc:docMk/>
            <pc:sldMk cId="1151833889" sldId="847"/>
            <ac:spMk id="3" creationId="{CDE574E0-2A18-8767-ECA1-DA626E0250DE}"/>
          </ac:spMkLst>
        </pc:spChg>
      </pc:sldChg>
      <pc:sldChg chg="addSp delSp modSp mod">
        <pc:chgData name="Keith Fisken" userId="1f515475-d5f2-47b3-bd2d-516f55b32890" providerId="ADAL" clId="{D9206C4D-79CE-4CAF-9A66-7456111782F1}" dt="2024-06-18T12:56:27.484" v="389" actId="255"/>
        <pc:sldMkLst>
          <pc:docMk/>
          <pc:sldMk cId="379740554" sldId="848"/>
        </pc:sldMkLst>
        <pc:spChg chg="mod">
          <ac:chgData name="Keith Fisken" userId="1f515475-d5f2-47b3-bd2d-516f55b32890" providerId="ADAL" clId="{D9206C4D-79CE-4CAF-9A66-7456111782F1}" dt="2024-06-18T12:56:27.484" v="389" actId="255"/>
          <ac:spMkLst>
            <pc:docMk/>
            <pc:sldMk cId="379740554" sldId="848"/>
            <ac:spMk id="2" creationId="{BD82FDB1-A993-54EF-F357-CE2F8BAB36EF}"/>
          </ac:spMkLst>
        </pc:spChg>
        <pc:grpChg chg="add mod">
          <ac:chgData name="Keith Fisken" userId="1f515475-d5f2-47b3-bd2d-516f55b32890" providerId="ADAL" clId="{D9206C4D-79CE-4CAF-9A66-7456111782F1}" dt="2024-06-18T12:29:01.561" v="28" actId="164"/>
          <ac:grpSpMkLst>
            <pc:docMk/>
            <pc:sldMk cId="379740554" sldId="848"/>
            <ac:grpSpMk id="21" creationId="{6FE922CA-C063-F4A5-A9A2-F64DEFB82C14}"/>
          </ac:grpSpMkLst>
        </pc:grpChg>
        <pc:cxnChg chg="add del mod">
          <ac:chgData name="Keith Fisken" userId="1f515475-d5f2-47b3-bd2d-516f55b32890" providerId="ADAL" clId="{D9206C4D-79CE-4CAF-9A66-7456111782F1}" dt="2024-06-18T12:26:51.763" v="20" actId="478"/>
          <ac:cxnSpMkLst>
            <pc:docMk/>
            <pc:sldMk cId="379740554" sldId="848"/>
            <ac:cxnSpMk id="10" creationId="{CA816451-674D-DB03-6405-5DC150C2A171}"/>
          </ac:cxnSpMkLst>
        </pc:cxnChg>
        <pc:cxnChg chg="add del">
          <ac:chgData name="Keith Fisken" userId="1f515475-d5f2-47b3-bd2d-516f55b32890" providerId="ADAL" clId="{D9206C4D-79CE-4CAF-9A66-7456111782F1}" dt="2024-06-18T12:27:37.038" v="22" actId="478"/>
          <ac:cxnSpMkLst>
            <pc:docMk/>
            <pc:sldMk cId="379740554" sldId="848"/>
            <ac:cxnSpMk id="13" creationId="{DFD3F8E3-0AEA-56BE-D760-783B4E78E9D7}"/>
          </ac:cxnSpMkLst>
        </pc:cxnChg>
        <pc:cxnChg chg="add mod">
          <ac:chgData name="Keith Fisken" userId="1f515475-d5f2-47b3-bd2d-516f55b32890" providerId="ADAL" clId="{D9206C4D-79CE-4CAF-9A66-7456111782F1}" dt="2024-06-18T12:29:21.121" v="29" actId="13822"/>
          <ac:cxnSpMkLst>
            <pc:docMk/>
            <pc:sldMk cId="379740554" sldId="848"/>
            <ac:cxnSpMk id="15" creationId="{7EF94C4A-11EF-A489-44B3-EC0E3D7CDB5F}"/>
          </ac:cxnSpMkLst>
        </pc:cxnChg>
        <pc:cxnChg chg="add mod">
          <ac:chgData name="Keith Fisken" userId="1f515475-d5f2-47b3-bd2d-516f55b32890" providerId="ADAL" clId="{D9206C4D-79CE-4CAF-9A66-7456111782F1}" dt="2024-06-18T12:29:21.121" v="29" actId="13822"/>
          <ac:cxnSpMkLst>
            <pc:docMk/>
            <pc:sldMk cId="379740554" sldId="848"/>
            <ac:cxnSpMk id="18" creationId="{EE03FC1E-CBD8-E756-343D-8C2FBD8C0E0F}"/>
          </ac:cxnSpMkLst>
        </pc:cxnChg>
        <pc:cxnChg chg="add mod">
          <ac:chgData name="Keith Fisken" userId="1f515475-d5f2-47b3-bd2d-516f55b32890" providerId="ADAL" clId="{D9206C4D-79CE-4CAF-9A66-7456111782F1}" dt="2024-06-18T12:29:21.121" v="29" actId="13822"/>
          <ac:cxnSpMkLst>
            <pc:docMk/>
            <pc:sldMk cId="379740554" sldId="848"/>
            <ac:cxnSpMk id="20" creationId="{58F99AE2-DAE9-E7BF-F6F9-594111D09153}"/>
          </ac:cxnSpMkLst>
        </pc:cxnChg>
      </pc:sldChg>
      <pc:sldChg chg="del">
        <pc:chgData name="Keith Fisken" userId="1f515475-d5f2-47b3-bd2d-516f55b32890" providerId="ADAL" clId="{D9206C4D-79CE-4CAF-9A66-7456111782F1}" dt="2024-06-18T12:57:11.452" v="395" actId="47"/>
        <pc:sldMkLst>
          <pc:docMk/>
          <pc:sldMk cId="46682325" sldId="853"/>
        </pc:sldMkLst>
      </pc:sldChg>
      <pc:sldChg chg="addSp modSp mod">
        <pc:chgData name="Keith Fisken" userId="1f515475-d5f2-47b3-bd2d-516f55b32890" providerId="ADAL" clId="{D9206C4D-79CE-4CAF-9A66-7456111782F1}" dt="2024-06-19T09:16:46.509" v="513" actId="33524"/>
        <pc:sldMkLst>
          <pc:docMk/>
          <pc:sldMk cId="3800116487" sldId="854"/>
        </pc:sldMkLst>
        <pc:spChg chg="mod">
          <ac:chgData name="Keith Fisken" userId="1f515475-d5f2-47b3-bd2d-516f55b32890" providerId="ADAL" clId="{D9206C4D-79CE-4CAF-9A66-7456111782F1}" dt="2024-06-19T09:16:46.509" v="513" actId="33524"/>
          <ac:spMkLst>
            <pc:docMk/>
            <pc:sldMk cId="3800116487" sldId="854"/>
            <ac:spMk id="2" creationId="{815EE090-9CD5-FD05-0B02-DAA6D9280FAA}"/>
          </ac:spMkLst>
        </pc:spChg>
        <pc:spChg chg="add mod">
          <ac:chgData name="Keith Fisken" userId="1f515475-d5f2-47b3-bd2d-516f55b32890" providerId="ADAL" clId="{D9206C4D-79CE-4CAF-9A66-7456111782F1}" dt="2024-06-19T09:16:15.028" v="500" actId="20577"/>
          <ac:spMkLst>
            <pc:docMk/>
            <pc:sldMk cId="3800116487" sldId="854"/>
            <ac:spMk id="3" creationId="{7E0BCAFE-864E-9AD6-999B-EF239875543C}"/>
          </ac:spMkLst>
        </pc:spChg>
      </pc:sldChg>
      <pc:sldChg chg="modSp mod">
        <pc:chgData name="Keith Fisken" userId="1f515475-d5f2-47b3-bd2d-516f55b32890" providerId="ADAL" clId="{D9206C4D-79CE-4CAF-9A66-7456111782F1}" dt="2024-06-19T09:14:07.054" v="398" actId="1076"/>
        <pc:sldMkLst>
          <pc:docMk/>
          <pc:sldMk cId="220014841" sldId="861"/>
        </pc:sldMkLst>
        <pc:spChg chg="mod">
          <ac:chgData name="Keith Fisken" userId="1f515475-d5f2-47b3-bd2d-516f55b32890" providerId="ADAL" clId="{D9206C4D-79CE-4CAF-9A66-7456111782F1}" dt="2024-06-19T09:14:07.054" v="398" actId="1076"/>
          <ac:spMkLst>
            <pc:docMk/>
            <pc:sldMk cId="220014841" sldId="861"/>
            <ac:spMk id="4" creationId="{79387611-49BA-117A-57E7-4723E75E1E1B}"/>
          </ac:spMkLst>
        </pc:spChg>
      </pc:sldChg>
      <pc:sldChg chg="modSp add mod">
        <pc:chgData name="Keith Fisken" userId="1f515475-d5f2-47b3-bd2d-516f55b32890" providerId="ADAL" clId="{D9206C4D-79CE-4CAF-9A66-7456111782F1}" dt="2024-06-19T09:35:05.878" v="730" actId="20577"/>
        <pc:sldMkLst>
          <pc:docMk/>
          <pc:sldMk cId="3810182425" sldId="862"/>
        </pc:sldMkLst>
        <pc:spChg chg="mod">
          <ac:chgData name="Keith Fisken" userId="1f515475-d5f2-47b3-bd2d-516f55b32890" providerId="ADAL" clId="{D9206C4D-79CE-4CAF-9A66-7456111782F1}" dt="2024-06-19T09:35:05.878" v="730" actId="20577"/>
          <ac:spMkLst>
            <pc:docMk/>
            <pc:sldMk cId="3810182425" sldId="862"/>
            <ac:spMk id="2" creationId="{815EE090-9CD5-FD05-0B02-DAA6D9280FAA}"/>
          </ac:spMkLst>
        </pc:spChg>
        <pc:spChg chg="mod">
          <ac:chgData name="Keith Fisken" userId="1f515475-d5f2-47b3-bd2d-516f55b32890" providerId="ADAL" clId="{D9206C4D-79CE-4CAF-9A66-7456111782F1}" dt="2024-06-19T09:19:13.211" v="619" actId="20577"/>
          <ac:spMkLst>
            <pc:docMk/>
            <pc:sldMk cId="3810182425" sldId="862"/>
            <ac:spMk id="3" creationId="{7E0BCAFE-864E-9AD6-999B-EF239875543C}"/>
          </ac:spMkLst>
        </pc:spChg>
      </pc:sldChg>
      <pc:sldChg chg="modSp add mod ord">
        <pc:chgData name="Keith Fisken" userId="1f515475-d5f2-47b3-bd2d-516f55b32890" providerId="ADAL" clId="{D9206C4D-79CE-4CAF-9A66-7456111782F1}" dt="2024-06-21T09:32:18.735" v="732"/>
        <pc:sldMkLst>
          <pc:docMk/>
          <pc:sldMk cId="2570353788" sldId="863"/>
        </pc:sldMkLst>
        <pc:spChg chg="mod">
          <ac:chgData name="Keith Fisken" userId="1f515475-d5f2-47b3-bd2d-516f55b32890" providerId="ADAL" clId="{D9206C4D-79CE-4CAF-9A66-7456111782F1}" dt="2024-06-19T09:31:43.384" v="682" actId="20577"/>
          <ac:spMkLst>
            <pc:docMk/>
            <pc:sldMk cId="2570353788" sldId="863"/>
            <ac:spMk id="2" creationId="{815EE090-9CD5-FD05-0B02-DAA6D9280FAA}"/>
          </ac:spMkLst>
        </pc:spChg>
      </pc:sldChg>
    </pc:docChg>
  </pc:docChgLst>
  <pc:docChgLst>
    <pc:chgData name="Hattie James" userId="S::hattie.james@sestran.gov.uk::1981874a-f6de-456a-b5e7-11175a318f3b" providerId="AD" clId="Web-{E6B46866-89A8-648A-E2F8-063A582D4186}"/>
    <pc:docChg chg="modSld">
      <pc:chgData name="Hattie James" userId="S::hattie.james@sestran.gov.uk::1981874a-f6de-456a-b5e7-11175a318f3b" providerId="AD" clId="Web-{E6B46866-89A8-648A-E2F8-063A582D4186}" dt="2023-11-30T13:06:04.889" v="215" actId="20577"/>
      <pc:docMkLst>
        <pc:docMk/>
      </pc:docMkLst>
      <pc:sldChg chg="modSp">
        <pc:chgData name="Hattie James" userId="S::hattie.james@sestran.gov.uk::1981874a-f6de-456a-b5e7-11175a318f3b" providerId="AD" clId="Web-{E6B46866-89A8-648A-E2F8-063A582D4186}" dt="2023-11-30T12:59:29.909" v="0" actId="14100"/>
        <pc:sldMkLst>
          <pc:docMk/>
          <pc:sldMk cId="1301896145" sldId="257"/>
        </pc:sldMkLst>
        <pc:graphicFrameChg chg="mod">
          <ac:chgData name="Hattie James" userId="S::hattie.james@sestran.gov.uk::1981874a-f6de-456a-b5e7-11175a318f3b" providerId="AD" clId="Web-{E6B46866-89A8-648A-E2F8-063A582D4186}" dt="2023-11-30T12:59:29.909" v="0" actId="14100"/>
          <ac:graphicFrameMkLst>
            <pc:docMk/>
            <pc:sldMk cId="1301896145" sldId="257"/>
            <ac:graphicFrameMk id="13" creationId="{BFC52E89-15FF-4D12-A7DD-6D673AA70A89}"/>
          </ac:graphicFrameMkLst>
        </pc:graphicFrameChg>
      </pc:sldChg>
      <pc:sldChg chg="addSp modSp">
        <pc:chgData name="Hattie James" userId="S::hattie.james@sestran.gov.uk::1981874a-f6de-456a-b5e7-11175a318f3b" providerId="AD" clId="Web-{E6B46866-89A8-648A-E2F8-063A582D4186}" dt="2023-11-30T13:06:04.889" v="215" actId="20577"/>
        <pc:sldMkLst>
          <pc:docMk/>
          <pc:sldMk cId="1879947881" sldId="829"/>
        </pc:sldMkLst>
        <pc:spChg chg="add mod">
          <ac:chgData name="Hattie James" userId="S::hattie.james@sestran.gov.uk::1981874a-f6de-456a-b5e7-11175a318f3b" providerId="AD" clId="Web-{E6B46866-89A8-648A-E2F8-063A582D4186}" dt="2023-11-30T13:06:04.889" v="215" actId="20577"/>
          <ac:spMkLst>
            <pc:docMk/>
            <pc:sldMk cId="1879947881" sldId="829"/>
            <ac:spMk id="5" creationId="{976CFB7A-7A5D-E49C-CC0B-7220E91563CD}"/>
          </ac:spMkLst>
        </pc:spChg>
      </pc:sldChg>
    </pc:docChg>
  </pc:docChgLst>
  <pc:docChgLst>
    <pc:chgData name="Cheryl Fergie" userId="860bcdb3-4166-4486-bc11-c0860f846ec7" providerId="ADAL" clId="{690EEBAD-13BE-4B4C-9643-C4529ABF136E}"/>
    <pc:docChg chg="undo custSel delSld modSld">
      <pc:chgData name="Cheryl Fergie" userId="860bcdb3-4166-4486-bc11-c0860f846ec7" providerId="ADAL" clId="{690EEBAD-13BE-4B4C-9643-C4529ABF136E}" dt="2024-06-19T17:08:41.674" v="1818" actId="20577"/>
      <pc:docMkLst>
        <pc:docMk/>
      </pc:docMkLst>
      <pc:sldChg chg="delSp modSp del mod">
        <pc:chgData name="Cheryl Fergie" userId="860bcdb3-4166-4486-bc11-c0860f846ec7" providerId="ADAL" clId="{690EEBAD-13BE-4B4C-9643-C4529ABF136E}" dt="2024-06-19T17:06:29.840" v="1784" actId="2696"/>
        <pc:sldMkLst>
          <pc:docMk/>
          <pc:sldMk cId="921917424" sldId="256"/>
        </pc:sldMkLst>
        <pc:spChg chg="del mod">
          <ac:chgData name="Cheryl Fergie" userId="860bcdb3-4166-4486-bc11-c0860f846ec7" providerId="ADAL" clId="{690EEBAD-13BE-4B4C-9643-C4529ABF136E}" dt="2024-06-06T15:42:20.332" v="514"/>
          <ac:spMkLst>
            <pc:docMk/>
            <pc:sldMk cId="921917424" sldId="256"/>
            <ac:spMk id="3" creationId="{7FC5CDA7-2FE1-8485-F287-E17F3481FDB1}"/>
          </ac:spMkLst>
        </pc:spChg>
        <pc:spChg chg="mod">
          <ac:chgData name="Cheryl Fergie" userId="860bcdb3-4166-4486-bc11-c0860f846ec7" providerId="ADAL" clId="{690EEBAD-13BE-4B4C-9643-C4529ABF136E}" dt="2024-06-06T15:42:18.832" v="512" actId="20577"/>
          <ac:spMkLst>
            <pc:docMk/>
            <pc:sldMk cId="921917424" sldId="256"/>
            <ac:spMk id="10" creationId="{23582D94-0A01-499B-9C3F-E8B07054E944}"/>
          </ac:spMkLst>
        </pc:spChg>
      </pc:sldChg>
      <pc:sldChg chg="modSp mod">
        <pc:chgData name="Cheryl Fergie" userId="860bcdb3-4166-4486-bc11-c0860f846ec7" providerId="ADAL" clId="{690EEBAD-13BE-4B4C-9643-C4529ABF136E}" dt="2024-06-19T17:06:44.995" v="1788" actId="20577"/>
        <pc:sldMkLst>
          <pc:docMk/>
          <pc:sldMk cId="1301896145" sldId="257"/>
        </pc:sldMkLst>
        <pc:graphicFrameChg chg="mod modGraphic">
          <ac:chgData name="Cheryl Fergie" userId="860bcdb3-4166-4486-bc11-c0860f846ec7" providerId="ADAL" clId="{690EEBAD-13BE-4B4C-9643-C4529ABF136E}" dt="2024-06-19T17:06:44.995" v="1788" actId="20577"/>
          <ac:graphicFrameMkLst>
            <pc:docMk/>
            <pc:sldMk cId="1301896145" sldId="257"/>
            <ac:graphicFrameMk id="2" creationId="{2EA7CF7B-9106-454E-8C71-1E707B72BD67}"/>
          </ac:graphicFrameMkLst>
        </pc:graphicFrameChg>
      </pc:sldChg>
      <pc:sldChg chg="modSp mod">
        <pc:chgData name="Cheryl Fergie" userId="860bcdb3-4166-4486-bc11-c0860f846ec7" providerId="ADAL" clId="{690EEBAD-13BE-4B4C-9643-C4529ABF136E}" dt="2024-06-06T15:53:58.911" v="1515" actId="1076"/>
        <pc:sldMkLst>
          <pc:docMk/>
          <pc:sldMk cId="3669260653" sldId="259"/>
        </pc:sldMkLst>
        <pc:spChg chg="mod">
          <ac:chgData name="Cheryl Fergie" userId="860bcdb3-4166-4486-bc11-c0860f846ec7" providerId="ADAL" clId="{690EEBAD-13BE-4B4C-9643-C4529ABF136E}" dt="2024-06-06T15:53:58.911" v="1515" actId="1076"/>
          <ac:spMkLst>
            <pc:docMk/>
            <pc:sldMk cId="3669260653" sldId="259"/>
            <ac:spMk id="7" creationId="{4111664A-1BBB-4A53-BC0B-3698E83437BC}"/>
          </ac:spMkLst>
        </pc:spChg>
        <pc:spChg chg="mod">
          <ac:chgData name="Cheryl Fergie" userId="860bcdb3-4166-4486-bc11-c0860f846ec7" providerId="ADAL" clId="{690EEBAD-13BE-4B4C-9643-C4529ABF136E}" dt="2024-06-06T15:53:51.558" v="1514" actId="1076"/>
          <ac:spMkLst>
            <pc:docMk/>
            <pc:sldMk cId="3669260653" sldId="259"/>
            <ac:spMk id="8" creationId="{DD9AA407-C4FC-4BD8-A559-E0B1F08F49DE}"/>
          </ac:spMkLst>
        </pc:spChg>
      </pc:sldChg>
      <pc:sldChg chg="modSp del mod">
        <pc:chgData name="Cheryl Fergie" userId="860bcdb3-4166-4486-bc11-c0860f846ec7" providerId="ADAL" clId="{690EEBAD-13BE-4B4C-9643-C4529ABF136E}" dt="2024-06-06T15:53:32.319" v="1513" actId="2696"/>
        <pc:sldMkLst>
          <pc:docMk/>
          <pc:sldMk cId="2061350838" sldId="261"/>
        </pc:sldMkLst>
        <pc:spChg chg="mod">
          <ac:chgData name="Cheryl Fergie" userId="860bcdb3-4166-4486-bc11-c0860f846ec7" providerId="ADAL" clId="{690EEBAD-13BE-4B4C-9643-C4529ABF136E}" dt="2024-06-06T15:51:25.911" v="1345" actId="14100"/>
          <ac:spMkLst>
            <pc:docMk/>
            <pc:sldMk cId="2061350838" sldId="261"/>
            <ac:spMk id="5" creationId="{9D18C07C-41E0-4E01-83A0-90B6D3FC08D9}"/>
          </ac:spMkLst>
        </pc:spChg>
      </pc:sldChg>
      <pc:sldChg chg="del">
        <pc:chgData name="Cheryl Fergie" userId="860bcdb3-4166-4486-bc11-c0860f846ec7" providerId="ADAL" clId="{690EEBAD-13BE-4B4C-9643-C4529ABF136E}" dt="2024-06-06T15:43:40.773" v="555" actId="2696"/>
        <pc:sldMkLst>
          <pc:docMk/>
          <pc:sldMk cId="2307157863" sldId="262"/>
        </pc:sldMkLst>
      </pc:sldChg>
      <pc:sldChg chg="del">
        <pc:chgData name="Cheryl Fergie" userId="860bcdb3-4166-4486-bc11-c0860f846ec7" providerId="ADAL" clId="{690EEBAD-13BE-4B4C-9643-C4529ABF136E}" dt="2024-06-06T15:45:18.311" v="957" actId="2696"/>
        <pc:sldMkLst>
          <pc:docMk/>
          <pc:sldMk cId="175492069" sldId="263"/>
        </pc:sldMkLst>
      </pc:sldChg>
      <pc:sldChg chg="modSp del mod">
        <pc:chgData name="Cheryl Fergie" userId="860bcdb3-4166-4486-bc11-c0860f846ec7" providerId="ADAL" clId="{690EEBAD-13BE-4B4C-9643-C4529ABF136E}" dt="2024-06-18T08:21:30.696" v="1705" actId="47"/>
        <pc:sldMkLst>
          <pc:docMk/>
          <pc:sldMk cId="1232167190" sldId="263"/>
        </pc:sldMkLst>
        <pc:spChg chg="mod">
          <ac:chgData name="Cheryl Fergie" userId="860bcdb3-4166-4486-bc11-c0860f846ec7" providerId="ADAL" clId="{690EEBAD-13BE-4B4C-9643-C4529ABF136E}" dt="2024-06-06T15:45:28.624" v="967" actId="20577"/>
          <ac:spMkLst>
            <pc:docMk/>
            <pc:sldMk cId="1232167190" sldId="263"/>
            <ac:spMk id="10" creationId="{02EDEC55-D70A-2B55-3C27-43696A0F2B44}"/>
          </ac:spMkLst>
        </pc:spChg>
        <pc:spChg chg="mod">
          <ac:chgData name="Cheryl Fergie" userId="860bcdb3-4166-4486-bc11-c0860f846ec7" providerId="ADAL" clId="{690EEBAD-13BE-4B4C-9643-C4529ABF136E}" dt="2024-06-06T15:45:26.464" v="959" actId="5793"/>
          <ac:spMkLst>
            <pc:docMk/>
            <pc:sldMk cId="1232167190" sldId="263"/>
            <ac:spMk id="11" creationId="{10D82FE6-77A9-2E27-2D19-20BEA0DE28E6}"/>
          </ac:spMkLst>
        </pc:spChg>
      </pc:sldChg>
      <pc:sldChg chg="del">
        <pc:chgData name="Cheryl Fergie" userId="860bcdb3-4166-4486-bc11-c0860f846ec7" providerId="ADAL" clId="{690EEBAD-13BE-4B4C-9643-C4529ABF136E}" dt="2024-06-06T15:51:20.938" v="1344" actId="2696"/>
        <pc:sldMkLst>
          <pc:docMk/>
          <pc:sldMk cId="2107719911" sldId="267"/>
        </pc:sldMkLst>
      </pc:sldChg>
      <pc:sldChg chg="modSp mod">
        <pc:chgData name="Cheryl Fergie" userId="860bcdb3-4166-4486-bc11-c0860f846ec7" providerId="ADAL" clId="{690EEBAD-13BE-4B4C-9643-C4529ABF136E}" dt="2024-06-06T15:46:31.039" v="1006" actId="20577"/>
        <pc:sldMkLst>
          <pc:docMk/>
          <pc:sldMk cId="1610773391" sldId="272"/>
        </pc:sldMkLst>
        <pc:spChg chg="mod">
          <ac:chgData name="Cheryl Fergie" userId="860bcdb3-4166-4486-bc11-c0860f846ec7" providerId="ADAL" clId="{690EEBAD-13BE-4B4C-9643-C4529ABF136E}" dt="2024-06-06T15:46:31.039" v="1006" actId="20577"/>
          <ac:spMkLst>
            <pc:docMk/>
            <pc:sldMk cId="1610773391" sldId="272"/>
            <ac:spMk id="5" creationId="{3A514BD8-389F-4FA2-B2B0-18B59CBF9EBC}"/>
          </ac:spMkLst>
        </pc:spChg>
      </pc:sldChg>
      <pc:sldChg chg="modSp del mod">
        <pc:chgData name="Cheryl Fergie" userId="860bcdb3-4166-4486-bc11-c0860f846ec7" providerId="ADAL" clId="{690EEBAD-13BE-4B4C-9643-C4529ABF136E}" dt="2024-06-06T15:45:10.890" v="956" actId="2696"/>
        <pc:sldMkLst>
          <pc:docMk/>
          <pc:sldMk cId="2243917434" sldId="272"/>
        </pc:sldMkLst>
        <pc:spChg chg="mod">
          <ac:chgData name="Cheryl Fergie" userId="860bcdb3-4166-4486-bc11-c0860f846ec7" providerId="ADAL" clId="{690EEBAD-13BE-4B4C-9643-C4529ABF136E}" dt="2024-06-06T15:45:02.157" v="955" actId="20577"/>
          <ac:spMkLst>
            <pc:docMk/>
            <pc:sldMk cId="2243917434" sldId="272"/>
            <ac:spMk id="5" creationId="{3A514BD8-389F-4FA2-B2B0-18B59CBF9EBC}"/>
          </ac:spMkLst>
        </pc:spChg>
      </pc:sldChg>
      <pc:sldChg chg="modSp mod">
        <pc:chgData name="Cheryl Fergie" userId="860bcdb3-4166-4486-bc11-c0860f846ec7" providerId="ADAL" clId="{690EEBAD-13BE-4B4C-9643-C4529ABF136E}" dt="2024-06-06T15:55:14.629" v="1519" actId="255"/>
        <pc:sldMkLst>
          <pc:docMk/>
          <pc:sldMk cId="2440792675" sldId="274"/>
        </pc:sldMkLst>
        <pc:spChg chg="mod">
          <ac:chgData name="Cheryl Fergie" userId="860bcdb3-4166-4486-bc11-c0860f846ec7" providerId="ADAL" clId="{690EEBAD-13BE-4B4C-9643-C4529ABF136E}" dt="2024-06-06T15:55:14.629" v="1519" actId="255"/>
          <ac:spMkLst>
            <pc:docMk/>
            <pc:sldMk cId="2440792675" sldId="274"/>
            <ac:spMk id="9" creationId="{125F0F4B-3210-4472-90B8-7DD8D1C9683E}"/>
          </ac:spMkLst>
        </pc:spChg>
      </pc:sldChg>
      <pc:sldChg chg="modSp mod">
        <pc:chgData name="Cheryl Fergie" userId="860bcdb3-4166-4486-bc11-c0860f846ec7" providerId="ADAL" clId="{690EEBAD-13BE-4B4C-9643-C4529ABF136E}" dt="2024-06-06T15:48:59.135" v="1163" actId="20577"/>
        <pc:sldMkLst>
          <pc:docMk/>
          <pc:sldMk cId="263927556" sldId="275"/>
        </pc:sldMkLst>
        <pc:spChg chg="mod">
          <ac:chgData name="Cheryl Fergie" userId="860bcdb3-4166-4486-bc11-c0860f846ec7" providerId="ADAL" clId="{690EEBAD-13BE-4B4C-9643-C4529ABF136E}" dt="2024-06-06T15:48:59.135" v="1163" actId="20577"/>
          <ac:spMkLst>
            <pc:docMk/>
            <pc:sldMk cId="263927556" sldId="275"/>
            <ac:spMk id="5" creationId="{1DCC4EC0-12D8-4865-9951-25A526FD8C4C}"/>
          </ac:spMkLst>
        </pc:spChg>
      </pc:sldChg>
      <pc:sldChg chg="del">
        <pc:chgData name="Cheryl Fergie" userId="860bcdb3-4166-4486-bc11-c0860f846ec7" providerId="ADAL" clId="{690EEBAD-13BE-4B4C-9643-C4529ABF136E}" dt="2024-06-06T15:49:28.209" v="1164" actId="2696"/>
        <pc:sldMkLst>
          <pc:docMk/>
          <pc:sldMk cId="1156592016" sldId="278"/>
        </pc:sldMkLst>
      </pc:sldChg>
      <pc:sldChg chg="del">
        <pc:chgData name="Cheryl Fergie" userId="860bcdb3-4166-4486-bc11-c0860f846ec7" providerId="ADAL" clId="{690EEBAD-13BE-4B4C-9643-C4529ABF136E}" dt="2024-06-06T15:49:28.209" v="1164" actId="2696"/>
        <pc:sldMkLst>
          <pc:docMk/>
          <pc:sldMk cId="2131740863" sldId="281"/>
        </pc:sldMkLst>
      </pc:sldChg>
      <pc:sldChg chg="del">
        <pc:chgData name="Cheryl Fergie" userId="860bcdb3-4166-4486-bc11-c0860f846ec7" providerId="ADAL" clId="{690EEBAD-13BE-4B4C-9643-C4529ABF136E}" dt="2024-06-06T15:49:28.209" v="1164" actId="2696"/>
        <pc:sldMkLst>
          <pc:docMk/>
          <pc:sldMk cId="79697553" sldId="283"/>
        </pc:sldMkLst>
      </pc:sldChg>
      <pc:sldChg chg="del">
        <pc:chgData name="Cheryl Fergie" userId="860bcdb3-4166-4486-bc11-c0860f846ec7" providerId="ADAL" clId="{690EEBAD-13BE-4B4C-9643-C4529ABF136E}" dt="2024-06-06T15:49:28.209" v="1164" actId="2696"/>
        <pc:sldMkLst>
          <pc:docMk/>
          <pc:sldMk cId="2044334556" sldId="292"/>
        </pc:sldMkLst>
      </pc:sldChg>
      <pc:sldChg chg="del">
        <pc:chgData name="Cheryl Fergie" userId="860bcdb3-4166-4486-bc11-c0860f846ec7" providerId="ADAL" clId="{690EEBAD-13BE-4B4C-9643-C4529ABF136E}" dt="2024-06-06T15:49:28.209" v="1164" actId="2696"/>
        <pc:sldMkLst>
          <pc:docMk/>
          <pc:sldMk cId="1612178751" sldId="307"/>
        </pc:sldMkLst>
      </pc:sldChg>
      <pc:sldChg chg="del">
        <pc:chgData name="Cheryl Fergie" userId="860bcdb3-4166-4486-bc11-c0860f846ec7" providerId="ADAL" clId="{690EEBAD-13BE-4B4C-9643-C4529ABF136E}" dt="2024-06-06T15:49:28.209" v="1164" actId="2696"/>
        <pc:sldMkLst>
          <pc:docMk/>
          <pc:sldMk cId="780573021" sldId="309"/>
        </pc:sldMkLst>
      </pc:sldChg>
      <pc:sldChg chg="modSp mod">
        <pc:chgData name="Cheryl Fergie" userId="860bcdb3-4166-4486-bc11-c0860f846ec7" providerId="ADAL" clId="{690EEBAD-13BE-4B4C-9643-C4529ABF136E}" dt="2024-06-06T15:56:12.309" v="1524" actId="14100"/>
        <pc:sldMkLst>
          <pc:docMk/>
          <pc:sldMk cId="400824857" sldId="310"/>
        </pc:sldMkLst>
        <pc:spChg chg="mod">
          <ac:chgData name="Cheryl Fergie" userId="860bcdb3-4166-4486-bc11-c0860f846ec7" providerId="ADAL" clId="{690EEBAD-13BE-4B4C-9643-C4529ABF136E}" dt="2024-06-06T15:56:12.309" v="1524" actId="14100"/>
          <ac:spMkLst>
            <pc:docMk/>
            <pc:sldMk cId="400824857" sldId="310"/>
            <ac:spMk id="2" creationId="{72B1ED22-4E61-4338-98AB-75164E0D3ED1}"/>
          </ac:spMkLst>
        </pc:spChg>
      </pc:sldChg>
      <pc:sldChg chg="del">
        <pc:chgData name="Cheryl Fergie" userId="860bcdb3-4166-4486-bc11-c0860f846ec7" providerId="ADAL" clId="{690EEBAD-13BE-4B4C-9643-C4529ABF136E}" dt="2024-06-06T15:49:28.209" v="1164" actId="2696"/>
        <pc:sldMkLst>
          <pc:docMk/>
          <pc:sldMk cId="630334033" sldId="311"/>
        </pc:sldMkLst>
      </pc:sldChg>
      <pc:sldChg chg="del">
        <pc:chgData name="Cheryl Fergie" userId="860bcdb3-4166-4486-bc11-c0860f846ec7" providerId="ADAL" clId="{690EEBAD-13BE-4B4C-9643-C4529ABF136E}" dt="2024-06-06T15:49:28.209" v="1164" actId="2696"/>
        <pc:sldMkLst>
          <pc:docMk/>
          <pc:sldMk cId="111503611" sldId="312"/>
        </pc:sldMkLst>
      </pc:sldChg>
      <pc:sldChg chg="del">
        <pc:chgData name="Cheryl Fergie" userId="860bcdb3-4166-4486-bc11-c0860f846ec7" providerId="ADAL" clId="{690EEBAD-13BE-4B4C-9643-C4529ABF136E}" dt="2024-06-06T15:49:28.209" v="1164" actId="2696"/>
        <pc:sldMkLst>
          <pc:docMk/>
          <pc:sldMk cId="1960688790" sldId="313"/>
        </pc:sldMkLst>
      </pc:sldChg>
      <pc:sldChg chg="del">
        <pc:chgData name="Cheryl Fergie" userId="860bcdb3-4166-4486-bc11-c0860f846ec7" providerId="ADAL" clId="{690EEBAD-13BE-4B4C-9643-C4529ABF136E}" dt="2024-06-13T11:37:34.399" v="1686" actId="2696"/>
        <pc:sldMkLst>
          <pc:docMk/>
          <pc:sldMk cId="1044413749" sldId="314"/>
        </pc:sldMkLst>
      </pc:sldChg>
      <pc:sldChg chg="del">
        <pc:chgData name="Cheryl Fergie" userId="860bcdb3-4166-4486-bc11-c0860f846ec7" providerId="ADAL" clId="{690EEBAD-13BE-4B4C-9643-C4529ABF136E}" dt="2024-06-06T15:49:28.209" v="1164" actId="2696"/>
        <pc:sldMkLst>
          <pc:docMk/>
          <pc:sldMk cId="4159225181" sldId="314"/>
        </pc:sldMkLst>
      </pc:sldChg>
      <pc:sldChg chg="del">
        <pc:chgData name="Cheryl Fergie" userId="860bcdb3-4166-4486-bc11-c0860f846ec7" providerId="ADAL" clId="{690EEBAD-13BE-4B4C-9643-C4529ABF136E}" dt="2024-06-06T15:49:28.209" v="1164" actId="2696"/>
        <pc:sldMkLst>
          <pc:docMk/>
          <pc:sldMk cId="753041828" sldId="324"/>
        </pc:sldMkLst>
      </pc:sldChg>
      <pc:sldChg chg="del">
        <pc:chgData name="Cheryl Fergie" userId="860bcdb3-4166-4486-bc11-c0860f846ec7" providerId="ADAL" clId="{690EEBAD-13BE-4B4C-9643-C4529ABF136E}" dt="2024-06-06T15:49:28.209" v="1164" actId="2696"/>
        <pc:sldMkLst>
          <pc:docMk/>
          <pc:sldMk cId="1324148654" sldId="326"/>
        </pc:sldMkLst>
      </pc:sldChg>
      <pc:sldChg chg="del">
        <pc:chgData name="Cheryl Fergie" userId="860bcdb3-4166-4486-bc11-c0860f846ec7" providerId="ADAL" clId="{690EEBAD-13BE-4B4C-9643-C4529ABF136E}" dt="2024-06-06T15:49:28.209" v="1164" actId="2696"/>
        <pc:sldMkLst>
          <pc:docMk/>
          <pc:sldMk cId="3062477639" sldId="327"/>
        </pc:sldMkLst>
      </pc:sldChg>
      <pc:sldChg chg="del">
        <pc:chgData name="Cheryl Fergie" userId="860bcdb3-4166-4486-bc11-c0860f846ec7" providerId="ADAL" clId="{690EEBAD-13BE-4B4C-9643-C4529ABF136E}" dt="2024-06-06T15:49:28.209" v="1164" actId="2696"/>
        <pc:sldMkLst>
          <pc:docMk/>
          <pc:sldMk cId="2344384840" sldId="328"/>
        </pc:sldMkLst>
      </pc:sldChg>
      <pc:sldChg chg="modSp mod">
        <pc:chgData name="Cheryl Fergie" userId="860bcdb3-4166-4486-bc11-c0860f846ec7" providerId="ADAL" clId="{690EEBAD-13BE-4B4C-9643-C4529ABF136E}" dt="2024-06-06T15:40:04.838" v="250" actId="1076"/>
        <pc:sldMkLst>
          <pc:docMk/>
          <pc:sldMk cId="3494401191" sldId="330"/>
        </pc:sldMkLst>
        <pc:graphicFrameChg chg="mod modGraphic">
          <ac:chgData name="Cheryl Fergie" userId="860bcdb3-4166-4486-bc11-c0860f846ec7" providerId="ADAL" clId="{690EEBAD-13BE-4B4C-9643-C4529ABF136E}" dt="2024-06-06T15:40:04.838" v="250" actId="1076"/>
          <ac:graphicFrameMkLst>
            <pc:docMk/>
            <pc:sldMk cId="3494401191" sldId="330"/>
            <ac:graphicFrameMk id="7" creationId="{0C77B69C-9B43-4D6B-AD0C-52155FC47827}"/>
          </ac:graphicFrameMkLst>
        </pc:graphicFrameChg>
      </pc:sldChg>
      <pc:sldChg chg="modSp mod">
        <pc:chgData name="Cheryl Fergie" userId="860bcdb3-4166-4486-bc11-c0860f846ec7" providerId="ADAL" clId="{690EEBAD-13BE-4B4C-9643-C4529ABF136E}" dt="2024-06-06T15:49:39.229" v="1205" actId="20577"/>
        <pc:sldMkLst>
          <pc:docMk/>
          <pc:sldMk cId="1526929165" sldId="333"/>
        </pc:sldMkLst>
        <pc:spChg chg="mod">
          <ac:chgData name="Cheryl Fergie" userId="860bcdb3-4166-4486-bc11-c0860f846ec7" providerId="ADAL" clId="{690EEBAD-13BE-4B4C-9643-C4529ABF136E}" dt="2024-06-06T15:49:39.229" v="1205" actId="20577"/>
          <ac:spMkLst>
            <pc:docMk/>
            <pc:sldMk cId="1526929165" sldId="333"/>
            <ac:spMk id="2" creationId="{2DA8D636-FF16-1D96-A497-FAE8D4570F94}"/>
          </ac:spMkLst>
        </pc:spChg>
        <pc:spChg chg="mod">
          <ac:chgData name="Cheryl Fergie" userId="860bcdb3-4166-4486-bc11-c0860f846ec7" providerId="ADAL" clId="{690EEBAD-13BE-4B4C-9643-C4529ABF136E}" dt="2024-06-06T15:49:36.134" v="1166" actId="5793"/>
          <ac:spMkLst>
            <pc:docMk/>
            <pc:sldMk cId="1526929165" sldId="333"/>
            <ac:spMk id="6" creationId="{581A55AD-7901-3CF4-C84F-55E623F5C90C}"/>
          </ac:spMkLst>
        </pc:spChg>
      </pc:sldChg>
      <pc:sldChg chg="del">
        <pc:chgData name="Cheryl Fergie" userId="860bcdb3-4166-4486-bc11-c0860f846ec7" providerId="ADAL" clId="{690EEBAD-13BE-4B4C-9643-C4529ABF136E}" dt="2024-06-06T15:49:28.209" v="1164" actId="2696"/>
        <pc:sldMkLst>
          <pc:docMk/>
          <pc:sldMk cId="3014241292" sldId="334"/>
        </pc:sldMkLst>
      </pc:sldChg>
      <pc:sldChg chg="del">
        <pc:chgData name="Cheryl Fergie" userId="860bcdb3-4166-4486-bc11-c0860f846ec7" providerId="ADAL" clId="{690EEBAD-13BE-4B4C-9643-C4529ABF136E}" dt="2024-06-06T15:49:28.209" v="1164" actId="2696"/>
        <pc:sldMkLst>
          <pc:docMk/>
          <pc:sldMk cId="647645807" sldId="335"/>
        </pc:sldMkLst>
      </pc:sldChg>
      <pc:sldChg chg="modSp mod">
        <pc:chgData name="Cheryl Fergie" userId="860bcdb3-4166-4486-bc11-c0860f846ec7" providerId="ADAL" clId="{690EEBAD-13BE-4B4C-9643-C4529ABF136E}" dt="2024-06-19T17:08:41.674" v="1818" actId="20577"/>
        <pc:sldMkLst>
          <pc:docMk/>
          <pc:sldMk cId="3055950186" sldId="839"/>
        </pc:sldMkLst>
        <pc:graphicFrameChg chg="mod modGraphic">
          <ac:chgData name="Cheryl Fergie" userId="860bcdb3-4166-4486-bc11-c0860f846ec7" providerId="ADAL" clId="{690EEBAD-13BE-4B4C-9643-C4529ABF136E}" dt="2024-06-19T17:08:41.674" v="1818" actId="20577"/>
          <ac:graphicFrameMkLst>
            <pc:docMk/>
            <pc:sldMk cId="3055950186" sldId="839"/>
            <ac:graphicFrameMk id="2" creationId="{2EA7CF7B-9106-454E-8C71-1E707B72BD67}"/>
          </ac:graphicFrameMkLst>
        </pc:graphicFrameChg>
      </pc:sldChg>
      <pc:sldChg chg="delSp modSp del mod">
        <pc:chgData name="Cheryl Fergie" userId="860bcdb3-4166-4486-bc11-c0860f846ec7" providerId="ADAL" clId="{690EEBAD-13BE-4B4C-9643-C4529ABF136E}" dt="2024-06-19T17:06:29.840" v="1784" actId="2696"/>
        <pc:sldMkLst>
          <pc:docMk/>
          <pc:sldMk cId="1346020607" sldId="841"/>
        </pc:sldMkLst>
        <pc:spChg chg="mod">
          <ac:chgData name="Cheryl Fergie" userId="860bcdb3-4166-4486-bc11-c0860f846ec7" providerId="ADAL" clId="{690EEBAD-13BE-4B4C-9643-C4529ABF136E}" dt="2024-06-12T09:20:02.373" v="1667" actId="20577"/>
          <ac:spMkLst>
            <pc:docMk/>
            <pc:sldMk cId="1346020607" sldId="841"/>
            <ac:spMk id="9" creationId="{634C6F14-EF8B-4757-81B5-33FFD40CD9AD}"/>
          </ac:spMkLst>
        </pc:spChg>
        <pc:spChg chg="del mod">
          <ac:chgData name="Cheryl Fergie" userId="860bcdb3-4166-4486-bc11-c0860f846ec7" providerId="ADAL" clId="{690EEBAD-13BE-4B4C-9643-C4529ABF136E}" dt="2024-06-06T15:40:50.169" v="389"/>
          <ac:spMkLst>
            <pc:docMk/>
            <pc:sldMk cId="1346020607" sldId="841"/>
            <ac:spMk id="11" creationId="{ADFC6874-B0A1-4062-8E9C-84FD06CA3034}"/>
          </ac:spMkLst>
        </pc:spChg>
      </pc:sldChg>
      <pc:sldChg chg="delSp modSp del mod">
        <pc:chgData name="Cheryl Fergie" userId="860bcdb3-4166-4486-bc11-c0860f846ec7" providerId="ADAL" clId="{690EEBAD-13BE-4B4C-9643-C4529ABF136E}" dt="2024-06-19T08:27:03.801" v="1783" actId="2696"/>
        <pc:sldMkLst>
          <pc:docMk/>
          <pc:sldMk cId="3535680098" sldId="844"/>
        </pc:sldMkLst>
        <pc:spChg chg="mod">
          <ac:chgData name="Cheryl Fergie" userId="860bcdb3-4166-4486-bc11-c0860f846ec7" providerId="ADAL" clId="{690EEBAD-13BE-4B4C-9643-C4529ABF136E}" dt="2024-06-06T15:55:42.392" v="1521" actId="255"/>
          <ac:spMkLst>
            <pc:docMk/>
            <pc:sldMk cId="3535680098" sldId="844"/>
            <ac:spMk id="9" creationId="{BD841BDD-AAB6-4BA5-9F1C-CE24985BAB7B}"/>
          </ac:spMkLst>
        </pc:spChg>
        <pc:picChg chg="del">
          <ac:chgData name="Cheryl Fergie" userId="860bcdb3-4166-4486-bc11-c0860f846ec7" providerId="ADAL" clId="{690EEBAD-13BE-4B4C-9643-C4529ABF136E}" dt="2024-06-06T15:51:57.477" v="1347" actId="478"/>
          <ac:picMkLst>
            <pc:docMk/>
            <pc:sldMk cId="3535680098" sldId="844"/>
            <ac:picMk id="2" creationId="{F0B7C32D-7066-BD82-F6A2-2E45BDEA2013}"/>
          </ac:picMkLst>
        </pc:picChg>
      </pc:sldChg>
      <pc:sldChg chg="del">
        <pc:chgData name="Cheryl Fergie" userId="860bcdb3-4166-4486-bc11-c0860f846ec7" providerId="ADAL" clId="{690EEBAD-13BE-4B4C-9643-C4529ABF136E}" dt="2024-06-06T15:53:11.705" v="1469" actId="2696"/>
        <pc:sldMkLst>
          <pc:docMk/>
          <pc:sldMk cId="1572077429" sldId="845"/>
        </pc:sldMkLst>
      </pc:sldChg>
      <pc:sldChg chg="del">
        <pc:chgData name="Cheryl Fergie" userId="860bcdb3-4166-4486-bc11-c0860f846ec7" providerId="ADAL" clId="{690EEBAD-13BE-4B4C-9643-C4529ABF136E}" dt="2024-06-06T15:49:28.209" v="1164" actId="2696"/>
        <pc:sldMkLst>
          <pc:docMk/>
          <pc:sldMk cId="446096983" sldId="846"/>
        </pc:sldMkLst>
      </pc:sldChg>
      <pc:sldChg chg="delSp modSp mod">
        <pc:chgData name="Cheryl Fergie" userId="860bcdb3-4166-4486-bc11-c0860f846ec7" providerId="ADAL" clId="{690EEBAD-13BE-4B4C-9643-C4529ABF136E}" dt="2024-06-06T15:53:25.117" v="1512"/>
        <pc:sldMkLst>
          <pc:docMk/>
          <pc:sldMk cId="3253059097" sldId="847"/>
        </pc:sldMkLst>
        <pc:spChg chg="del mod">
          <ac:chgData name="Cheryl Fergie" userId="860bcdb3-4166-4486-bc11-c0860f846ec7" providerId="ADAL" clId="{690EEBAD-13BE-4B4C-9643-C4529ABF136E}" dt="2024-06-06T15:53:25.117" v="1512"/>
          <ac:spMkLst>
            <pc:docMk/>
            <pc:sldMk cId="3253059097" sldId="847"/>
            <ac:spMk id="2" creationId="{A6077E83-EE48-CC51-E07A-3212F3F7E345}"/>
          </ac:spMkLst>
        </pc:spChg>
        <pc:spChg chg="del mod">
          <ac:chgData name="Cheryl Fergie" userId="860bcdb3-4166-4486-bc11-c0860f846ec7" providerId="ADAL" clId="{690EEBAD-13BE-4B4C-9643-C4529ABF136E}" dt="2024-06-06T15:53:19.359" v="1473"/>
          <ac:spMkLst>
            <pc:docMk/>
            <pc:sldMk cId="3253059097" sldId="847"/>
            <ac:spMk id="3" creationId="{1CE39DDC-E0F4-D933-B98B-D41DC8CAE341}"/>
          </ac:spMkLst>
        </pc:spChg>
        <pc:picChg chg="del">
          <ac:chgData name="Cheryl Fergie" userId="860bcdb3-4166-4486-bc11-c0860f846ec7" providerId="ADAL" clId="{690EEBAD-13BE-4B4C-9643-C4529ABF136E}" dt="2024-06-06T15:53:19.358" v="1471" actId="478"/>
          <ac:picMkLst>
            <pc:docMk/>
            <pc:sldMk cId="3253059097" sldId="847"/>
            <ac:picMk id="1028" creationId="{8CF636BB-FB00-DAAE-AB7B-EE917087CC73}"/>
          </ac:picMkLst>
        </pc:picChg>
      </pc:sldChg>
      <pc:sldChg chg="del">
        <pc:chgData name="Cheryl Fergie" userId="860bcdb3-4166-4486-bc11-c0860f846ec7" providerId="ADAL" clId="{690EEBAD-13BE-4B4C-9643-C4529ABF136E}" dt="2024-06-06T15:53:11.705" v="1469" actId="2696"/>
        <pc:sldMkLst>
          <pc:docMk/>
          <pc:sldMk cId="1789591892" sldId="848"/>
        </pc:sldMkLst>
      </pc:sldChg>
      <pc:sldChg chg="del">
        <pc:chgData name="Cheryl Fergie" userId="860bcdb3-4166-4486-bc11-c0860f846ec7" providerId="ADAL" clId="{690EEBAD-13BE-4B4C-9643-C4529ABF136E}" dt="2024-06-06T15:44:11.470" v="930" actId="2696"/>
        <pc:sldMkLst>
          <pc:docMk/>
          <pc:sldMk cId="1326198100" sldId="849"/>
        </pc:sldMkLst>
      </pc:sldChg>
      <pc:sldChg chg="del">
        <pc:chgData name="Cheryl Fergie" userId="860bcdb3-4166-4486-bc11-c0860f846ec7" providerId="ADAL" clId="{690EEBAD-13BE-4B4C-9643-C4529ABF136E}" dt="2024-06-06T15:49:28.209" v="1164" actId="2696"/>
        <pc:sldMkLst>
          <pc:docMk/>
          <pc:sldMk cId="90372018" sldId="850"/>
        </pc:sldMkLst>
      </pc:sldChg>
      <pc:sldChg chg="del">
        <pc:chgData name="Cheryl Fergie" userId="860bcdb3-4166-4486-bc11-c0860f846ec7" providerId="ADAL" clId="{690EEBAD-13BE-4B4C-9643-C4529ABF136E}" dt="2024-06-06T15:53:11.705" v="1469" actId="2696"/>
        <pc:sldMkLst>
          <pc:docMk/>
          <pc:sldMk cId="749253859" sldId="851"/>
        </pc:sldMkLst>
      </pc:sldChg>
      <pc:sldChg chg="delSp modSp del mod">
        <pc:chgData name="Cheryl Fergie" userId="860bcdb3-4166-4486-bc11-c0860f846ec7" providerId="ADAL" clId="{690EEBAD-13BE-4B4C-9643-C4529ABF136E}" dt="2024-06-06T15:53:32.319" v="1513" actId="2696"/>
        <pc:sldMkLst>
          <pc:docMk/>
          <pc:sldMk cId="220090453" sldId="853"/>
        </pc:sldMkLst>
        <pc:spChg chg="del mod">
          <ac:chgData name="Cheryl Fergie" userId="860bcdb3-4166-4486-bc11-c0860f846ec7" providerId="ADAL" clId="{690EEBAD-13BE-4B4C-9643-C4529ABF136E}" dt="2024-06-06T15:51:19.054" v="1343"/>
          <ac:spMkLst>
            <pc:docMk/>
            <pc:sldMk cId="220090453" sldId="853"/>
            <ac:spMk id="2" creationId="{3E3DB521-AD6B-4BAF-B0B6-5E9ADD1C8FB7}"/>
          </ac:spMkLst>
        </pc:spChg>
        <pc:spChg chg="del mod">
          <ac:chgData name="Cheryl Fergie" userId="860bcdb3-4166-4486-bc11-c0860f846ec7" providerId="ADAL" clId="{690EEBAD-13BE-4B4C-9643-C4529ABF136E}" dt="2024-06-06T15:51:15.978" v="1321"/>
          <ac:spMkLst>
            <pc:docMk/>
            <pc:sldMk cId="220090453" sldId="853"/>
            <ac:spMk id="6" creationId="{3758A81E-0E8E-437D-96A6-F9CB02F6777C}"/>
          </ac:spMkLst>
        </pc:spChg>
      </pc:sldChg>
      <pc:sldChg chg="delSp modSp mod">
        <pc:chgData name="Cheryl Fergie" userId="860bcdb3-4166-4486-bc11-c0860f846ec7" providerId="ADAL" clId="{690EEBAD-13BE-4B4C-9643-C4529ABF136E}" dt="2024-06-06T15:44:02.234" v="929"/>
        <pc:sldMkLst>
          <pc:docMk/>
          <pc:sldMk cId="3800116487" sldId="854"/>
        </pc:sldMkLst>
        <pc:spChg chg="del mod">
          <ac:chgData name="Cheryl Fergie" userId="860bcdb3-4166-4486-bc11-c0860f846ec7" providerId="ADAL" clId="{690EEBAD-13BE-4B4C-9643-C4529ABF136E}" dt="2024-06-06T15:44:02.233" v="927"/>
          <ac:spMkLst>
            <pc:docMk/>
            <pc:sldMk cId="3800116487" sldId="854"/>
            <ac:spMk id="3" creationId="{E3F6917C-A7C1-4011-A0BC-BD53F8CCE478}"/>
          </ac:spMkLst>
        </pc:spChg>
        <pc:spChg chg="del mod">
          <ac:chgData name="Cheryl Fergie" userId="860bcdb3-4166-4486-bc11-c0860f846ec7" providerId="ADAL" clId="{690EEBAD-13BE-4B4C-9643-C4529ABF136E}" dt="2024-06-06T15:44:02.234" v="929"/>
          <ac:spMkLst>
            <pc:docMk/>
            <pc:sldMk cId="3800116487" sldId="854"/>
            <ac:spMk id="6" creationId="{9F4BBA4A-6170-41B5-AD9B-4DC6BC4594D2}"/>
          </ac:spMkLst>
        </pc:spChg>
      </pc:sldChg>
      <pc:sldChg chg="del">
        <pc:chgData name="Cheryl Fergie" userId="860bcdb3-4166-4486-bc11-c0860f846ec7" providerId="ADAL" clId="{690EEBAD-13BE-4B4C-9643-C4529ABF136E}" dt="2024-06-06T15:43:40.773" v="555" actId="2696"/>
        <pc:sldMkLst>
          <pc:docMk/>
          <pc:sldMk cId="252504785" sldId="855"/>
        </pc:sldMkLst>
      </pc:sldChg>
      <pc:sldChg chg="del">
        <pc:chgData name="Cheryl Fergie" userId="860bcdb3-4166-4486-bc11-c0860f846ec7" providerId="ADAL" clId="{690EEBAD-13BE-4B4C-9643-C4529ABF136E}" dt="2024-06-19T17:06:29.840" v="1784" actId="2696"/>
        <pc:sldMkLst>
          <pc:docMk/>
          <pc:sldMk cId="2332197984" sldId="855"/>
        </pc:sldMkLst>
      </pc:sldChg>
      <pc:sldChg chg="del">
        <pc:chgData name="Cheryl Fergie" userId="860bcdb3-4166-4486-bc11-c0860f846ec7" providerId="ADAL" clId="{690EEBAD-13BE-4B4C-9643-C4529ABF136E}" dt="2024-06-06T15:43:40.773" v="555" actId="2696"/>
        <pc:sldMkLst>
          <pc:docMk/>
          <pc:sldMk cId="3502374670" sldId="856"/>
        </pc:sldMkLst>
      </pc:sldChg>
      <pc:sldChg chg="modSp del mod">
        <pc:chgData name="Cheryl Fergie" userId="860bcdb3-4166-4486-bc11-c0860f846ec7" providerId="ADAL" clId="{690EEBAD-13BE-4B4C-9643-C4529ABF136E}" dt="2024-06-06T15:43:27.904" v="554" actId="2696"/>
        <pc:sldMkLst>
          <pc:docMk/>
          <pc:sldMk cId="3817684820" sldId="857"/>
        </pc:sldMkLst>
        <pc:spChg chg="mod">
          <ac:chgData name="Cheryl Fergie" userId="860bcdb3-4166-4486-bc11-c0860f846ec7" providerId="ADAL" clId="{690EEBAD-13BE-4B4C-9643-C4529ABF136E}" dt="2024-06-06T15:42:08.693" v="450" actId="20577"/>
          <ac:spMkLst>
            <pc:docMk/>
            <pc:sldMk cId="3817684820" sldId="857"/>
            <ac:spMk id="10" creationId="{4F735B33-F793-6B95-2D20-CE0CA15C4193}"/>
          </ac:spMkLst>
        </pc:spChg>
        <pc:spChg chg="mod">
          <ac:chgData name="Cheryl Fergie" userId="860bcdb3-4166-4486-bc11-c0860f846ec7" providerId="ADAL" clId="{690EEBAD-13BE-4B4C-9643-C4529ABF136E}" dt="2024-06-06T15:42:03.052" v="422" actId="20577"/>
          <ac:spMkLst>
            <pc:docMk/>
            <pc:sldMk cId="3817684820" sldId="857"/>
            <ac:spMk id="11" creationId="{A4921E39-D1D7-88F7-ABCB-7FA6598E801C}"/>
          </ac:spMkLst>
        </pc:spChg>
      </pc:sldChg>
      <pc:sldChg chg="modSp del mod">
        <pc:chgData name="Cheryl Fergie" userId="860bcdb3-4166-4486-bc11-c0860f846ec7" providerId="ADAL" clId="{690EEBAD-13BE-4B4C-9643-C4529ABF136E}" dt="2024-06-06T15:43:23.764" v="553" actId="2696"/>
        <pc:sldMkLst>
          <pc:docMk/>
          <pc:sldMk cId="220005832" sldId="858"/>
        </pc:sldMkLst>
        <pc:spChg chg="mod">
          <ac:chgData name="Cheryl Fergie" userId="860bcdb3-4166-4486-bc11-c0860f846ec7" providerId="ADAL" clId="{690EEBAD-13BE-4B4C-9643-C4529ABF136E}" dt="2024-06-06T15:41:57.661" v="420" actId="20577"/>
          <ac:spMkLst>
            <pc:docMk/>
            <pc:sldMk cId="220005832" sldId="858"/>
            <ac:spMk id="10" creationId="{4BC92071-0AB3-3D69-E856-927CE2CA82DC}"/>
          </ac:spMkLst>
        </pc:spChg>
        <pc:spChg chg="mod">
          <ac:chgData name="Cheryl Fergie" userId="860bcdb3-4166-4486-bc11-c0860f846ec7" providerId="ADAL" clId="{690EEBAD-13BE-4B4C-9643-C4529ABF136E}" dt="2024-06-06T15:41:46.512" v="396" actId="20577"/>
          <ac:spMkLst>
            <pc:docMk/>
            <pc:sldMk cId="220005832" sldId="858"/>
            <ac:spMk id="11" creationId="{B0EC673E-D8B6-9D7F-5D46-DEB0EAA5F78A}"/>
          </ac:spMkLst>
        </pc:spChg>
      </pc:sldChg>
      <pc:sldChg chg="del">
        <pc:chgData name="Cheryl Fergie" userId="860bcdb3-4166-4486-bc11-c0860f846ec7" providerId="ADAL" clId="{690EEBAD-13BE-4B4C-9643-C4529ABF136E}" dt="2024-06-06T15:44:11.470" v="930" actId="2696"/>
        <pc:sldMkLst>
          <pc:docMk/>
          <pc:sldMk cId="3965304955" sldId="859"/>
        </pc:sldMkLst>
      </pc:sldChg>
      <pc:sldChg chg="del">
        <pc:chgData name="Cheryl Fergie" userId="860bcdb3-4166-4486-bc11-c0860f846ec7" providerId="ADAL" clId="{690EEBAD-13BE-4B4C-9643-C4529ABF136E}" dt="2024-06-06T15:44:11.470" v="930" actId="2696"/>
        <pc:sldMkLst>
          <pc:docMk/>
          <pc:sldMk cId="2409342471" sldId="860"/>
        </pc:sldMkLst>
      </pc:sldChg>
      <pc:sldChg chg="addSp modSp mod">
        <pc:chgData name="Cheryl Fergie" userId="860bcdb3-4166-4486-bc11-c0860f846ec7" providerId="ADAL" clId="{690EEBAD-13BE-4B4C-9643-C4529ABF136E}" dt="2024-06-19T08:26:53.635" v="1782" actId="20577"/>
        <pc:sldMkLst>
          <pc:docMk/>
          <pc:sldMk cId="220014841" sldId="861"/>
        </pc:sldMkLst>
        <pc:spChg chg="mod">
          <ac:chgData name="Cheryl Fergie" userId="860bcdb3-4166-4486-bc11-c0860f846ec7" providerId="ADAL" clId="{690EEBAD-13BE-4B4C-9643-C4529ABF136E}" dt="2024-06-19T08:26:49.697" v="1767" actId="20577"/>
          <ac:spMkLst>
            <pc:docMk/>
            <pc:sldMk cId="220014841" sldId="861"/>
            <ac:spMk id="2" creationId="{72B1ED22-4E61-4338-98AB-75164E0D3ED1}"/>
          </ac:spMkLst>
        </pc:spChg>
        <pc:spChg chg="mod">
          <ac:chgData name="Cheryl Fergie" userId="860bcdb3-4166-4486-bc11-c0860f846ec7" providerId="ADAL" clId="{690EEBAD-13BE-4B4C-9643-C4529ABF136E}" dt="2024-06-19T08:26:53.635" v="1782" actId="20577"/>
          <ac:spMkLst>
            <pc:docMk/>
            <pc:sldMk cId="220014841" sldId="861"/>
            <ac:spMk id="3" creationId="{38F88DF9-D4A2-45A7-8C4A-646B19CFCE61}"/>
          </ac:spMkLst>
        </pc:spChg>
        <pc:spChg chg="add mod">
          <ac:chgData name="Cheryl Fergie" userId="860bcdb3-4166-4486-bc11-c0860f846ec7" providerId="ADAL" clId="{690EEBAD-13BE-4B4C-9643-C4529ABF136E}" dt="2024-06-19T08:26:37.627" v="1759" actId="1076"/>
          <ac:spMkLst>
            <pc:docMk/>
            <pc:sldMk cId="220014841" sldId="861"/>
            <ac:spMk id="4" creationId="{79387611-49BA-117A-57E7-4723E75E1E1B}"/>
          </ac:spMkLst>
        </pc:spChg>
      </pc:sldChg>
      <pc:sldChg chg="del">
        <pc:chgData name="Cheryl Fergie" userId="860bcdb3-4166-4486-bc11-c0860f846ec7" providerId="ADAL" clId="{690EEBAD-13BE-4B4C-9643-C4529ABF136E}" dt="2024-06-06T15:43:40.773" v="555" actId="2696"/>
        <pc:sldMkLst>
          <pc:docMk/>
          <pc:sldMk cId="1025063363" sldId="861"/>
        </pc:sldMkLst>
      </pc:sldChg>
    </pc:docChg>
  </pc:docChgLst>
  <pc:docChgLst>
    <pc:chgData name="Keith Fisken" userId="1f515475-d5f2-47b3-bd2d-516f55b32890" providerId="ADAL" clId="{9FF8B8DB-3556-0C4A-84B2-DB26305D0114}"/>
    <pc:docChg chg="modSld">
      <pc:chgData name="Keith Fisken" userId="1f515475-d5f2-47b3-bd2d-516f55b32890" providerId="ADAL" clId="{9FF8B8DB-3556-0C4A-84B2-DB26305D0114}" dt="2024-06-20T06:49:35.334" v="0" actId="20577"/>
      <pc:docMkLst>
        <pc:docMk/>
      </pc:docMkLst>
      <pc:sldChg chg="modSp mod">
        <pc:chgData name="Keith Fisken" userId="1f515475-d5f2-47b3-bd2d-516f55b32890" providerId="ADAL" clId="{9FF8B8DB-3556-0C4A-84B2-DB26305D0114}" dt="2024-06-20T06:49:35.334" v="0" actId="20577"/>
        <pc:sldMkLst>
          <pc:docMk/>
          <pc:sldMk cId="2570353788" sldId="863"/>
        </pc:sldMkLst>
        <pc:spChg chg="mod">
          <ac:chgData name="Keith Fisken" userId="1f515475-d5f2-47b3-bd2d-516f55b32890" providerId="ADAL" clId="{9FF8B8DB-3556-0C4A-84B2-DB26305D0114}" dt="2024-06-20T06:49:35.334" v="0" actId="20577"/>
          <ac:spMkLst>
            <pc:docMk/>
            <pc:sldMk cId="2570353788" sldId="863"/>
            <ac:spMk id="2" creationId="{815EE090-9CD5-FD05-0B02-DAA6D9280FAA}"/>
          </ac:spMkLst>
        </pc:spChg>
      </pc:sldChg>
    </pc:docChg>
  </pc:docChgLst>
  <pc:docChgLst>
    <pc:chgData name="Michael Melton" userId="6ba1a35c-f905-4407-8047-ae9abde6e86a" providerId="ADAL" clId="{342F9DAB-8983-4997-A22C-C64E7D690C31}"/>
    <pc:docChg chg="custSel addSld delSld modSld">
      <pc:chgData name="Michael Melton" userId="6ba1a35c-f905-4407-8047-ae9abde6e86a" providerId="ADAL" clId="{342F9DAB-8983-4997-A22C-C64E7D690C31}" dt="2024-03-13T09:08:01.359" v="986" actId="20577"/>
      <pc:docMkLst>
        <pc:docMk/>
      </pc:docMkLst>
      <pc:sldChg chg="addSp delSp modSp mod">
        <pc:chgData name="Michael Melton" userId="6ba1a35c-f905-4407-8047-ae9abde6e86a" providerId="ADAL" clId="{342F9DAB-8983-4997-A22C-C64E7D690C31}" dt="2024-03-07T11:45:19.352" v="823" actId="20577"/>
        <pc:sldMkLst>
          <pc:docMk/>
          <pc:sldMk cId="175492069" sldId="263"/>
        </pc:sldMkLst>
        <pc:spChg chg="add del">
          <ac:chgData name="Michael Melton" userId="6ba1a35c-f905-4407-8047-ae9abde6e86a" providerId="ADAL" clId="{342F9DAB-8983-4997-A22C-C64E7D690C31}" dt="2024-03-07T11:42:19.235" v="314" actId="478"/>
          <ac:spMkLst>
            <pc:docMk/>
            <pc:sldMk cId="175492069" sldId="263"/>
            <ac:spMk id="3" creationId="{90DB9239-05E2-8487-AD01-96FED6519803}"/>
          </ac:spMkLst>
        </pc:spChg>
        <pc:spChg chg="del">
          <ac:chgData name="Michael Melton" userId="6ba1a35c-f905-4407-8047-ae9abde6e86a" providerId="ADAL" clId="{342F9DAB-8983-4997-A22C-C64E7D690C31}" dt="2024-03-07T11:42:13.958" v="310" actId="478"/>
          <ac:spMkLst>
            <pc:docMk/>
            <pc:sldMk cId="175492069" sldId="263"/>
            <ac:spMk id="6" creationId="{4086F8C0-C32E-44E0-BD23-8219B37A41B6}"/>
          </ac:spMkLst>
        </pc:spChg>
        <pc:spChg chg="del">
          <ac:chgData name="Michael Melton" userId="6ba1a35c-f905-4407-8047-ae9abde6e86a" providerId="ADAL" clId="{342F9DAB-8983-4997-A22C-C64E7D690C31}" dt="2024-03-07T11:42:16.395" v="312" actId="478"/>
          <ac:spMkLst>
            <pc:docMk/>
            <pc:sldMk cId="175492069" sldId="263"/>
            <ac:spMk id="7" creationId="{9BCC4182-19E6-4CCD-BE3D-90AF973E337D}"/>
          </ac:spMkLst>
        </pc:spChg>
        <pc:spChg chg="del">
          <ac:chgData name="Michael Melton" userId="6ba1a35c-f905-4407-8047-ae9abde6e86a" providerId="ADAL" clId="{342F9DAB-8983-4997-A22C-C64E7D690C31}" dt="2024-03-07T11:42:15.131" v="311" actId="478"/>
          <ac:spMkLst>
            <pc:docMk/>
            <pc:sldMk cId="175492069" sldId="263"/>
            <ac:spMk id="8" creationId="{B4B5C15B-5793-4912-9C89-CB6C669C5E80}"/>
          </ac:spMkLst>
        </pc:spChg>
        <pc:spChg chg="add mod">
          <ac:chgData name="Michael Melton" userId="6ba1a35c-f905-4407-8047-ae9abde6e86a" providerId="ADAL" clId="{342F9DAB-8983-4997-A22C-C64E7D690C31}" dt="2024-03-07T11:42:28.817" v="316" actId="6549"/>
          <ac:spMkLst>
            <pc:docMk/>
            <pc:sldMk cId="175492069" sldId="263"/>
            <ac:spMk id="10" creationId="{02EDEC55-D70A-2B55-3C27-43696A0F2B44}"/>
          </ac:spMkLst>
        </pc:spChg>
        <pc:spChg chg="add mod">
          <ac:chgData name="Michael Melton" userId="6ba1a35c-f905-4407-8047-ae9abde6e86a" providerId="ADAL" clId="{342F9DAB-8983-4997-A22C-C64E7D690C31}" dt="2024-03-07T11:45:19.352" v="823" actId="20577"/>
          <ac:spMkLst>
            <pc:docMk/>
            <pc:sldMk cId="175492069" sldId="263"/>
            <ac:spMk id="11" creationId="{10D82FE6-77A9-2E27-2D19-20BEA0DE28E6}"/>
          </ac:spMkLst>
        </pc:spChg>
      </pc:sldChg>
      <pc:sldChg chg="modSp del mod">
        <pc:chgData name="Michael Melton" userId="6ba1a35c-f905-4407-8047-ae9abde6e86a" providerId="ADAL" clId="{342F9DAB-8983-4997-A22C-C64E7D690C31}" dt="2024-03-06T16:50:14.593" v="2" actId="2696"/>
        <pc:sldMkLst>
          <pc:docMk/>
          <pc:sldMk cId="619345073" sldId="264"/>
        </pc:sldMkLst>
        <pc:spChg chg="mod">
          <ac:chgData name="Michael Melton" userId="6ba1a35c-f905-4407-8047-ae9abde6e86a" providerId="ADAL" clId="{342F9DAB-8983-4997-A22C-C64E7D690C31}" dt="2024-03-06T16:50:10.191" v="1" actId="207"/>
          <ac:spMkLst>
            <pc:docMk/>
            <pc:sldMk cId="619345073" sldId="264"/>
            <ac:spMk id="4" creationId="{AF93B5C2-0A52-4B08-ADCC-D60F71DB8335}"/>
          </ac:spMkLst>
        </pc:spChg>
        <pc:grpChg chg="mod">
          <ac:chgData name="Michael Melton" userId="6ba1a35c-f905-4407-8047-ae9abde6e86a" providerId="ADAL" clId="{342F9DAB-8983-4997-A22C-C64E7D690C31}" dt="2024-03-06T16:50:10.191" v="1" actId="207"/>
          <ac:grpSpMkLst>
            <pc:docMk/>
            <pc:sldMk cId="619345073" sldId="264"/>
            <ac:grpSpMk id="9" creationId="{2317EF25-1053-4CDD-9369-91A537D5FDA1}"/>
          </ac:grpSpMkLst>
        </pc:grpChg>
        <pc:picChg chg="mod">
          <ac:chgData name="Michael Melton" userId="6ba1a35c-f905-4407-8047-ae9abde6e86a" providerId="ADAL" clId="{342F9DAB-8983-4997-A22C-C64E7D690C31}" dt="2024-03-06T16:50:10.191" v="1" actId="207"/>
          <ac:picMkLst>
            <pc:docMk/>
            <pc:sldMk cId="619345073" sldId="264"/>
            <ac:picMk id="5" creationId="{E6F526D1-1914-4298-AB48-AD2C75F819B6}"/>
          </ac:picMkLst>
        </pc:picChg>
      </pc:sldChg>
      <pc:sldChg chg="modSp mod">
        <pc:chgData name="Michael Melton" userId="6ba1a35c-f905-4407-8047-ae9abde6e86a" providerId="ADAL" clId="{342F9DAB-8983-4997-A22C-C64E7D690C31}" dt="2024-03-13T09:02:58.598" v="977" actId="20577"/>
        <pc:sldMkLst>
          <pc:docMk/>
          <pc:sldMk cId="1156592016" sldId="278"/>
        </pc:sldMkLst>
        <pc:spChg chg="mod">
          <ac:chgData name="Michael Melton" userId="6ba1a35c-f905-4407-8047-ae9abde6e86a" providerId="ADAL" clId="{342F9DAB-8983-4997-A22C-C64E7D690C31}" dt="2024-03-13T09:02:58.598" v="977" actId="20577"/>
          <ac:spMkLst>
            <pc:docMk/>
            <pc:sldMk cId="1156592016" sldId="278"/>
            <ac:spMk id="4" creationId="{06942857-E223-E376-F655-D39A71230C85}"/>
          </ac:spMkLst>
        </pc:spChg>
        <pc:spChg chg="mod">
          <ac:chgData name="Michael Melton" userId="6ba1a35c-f905-4407-8047-ae9abde6e86a" providerId="ADAL" clId="{342F9DAB-8983-4997-A22C-C64E7D690C31}" dt="2024-03-06T16:51:28.976" v="22" actId="207"/>
          <ac:spMkLst>
            <pc:docMk/>
            <pc:sldMk cId="1156592016" sldId="278"/>
            <ac:spMk id="6" creationId="{F2A7F107-8779-42C8-8AF7-F9E5EB536B65}"/>
          </ac:spMkLst>
        </pc:spChg>
        <pc:grpChg chg="mod">
          <ac:chgData name="Michael Melton" userId="6ba1a35c-f905-4407-8047-ae9abde6e86a" providerId="ADAL" clId="{342F9DAB-8983-4997-A22C-C64E7D690C31}" dt="2024-03-06T16:51:28.976" v="22" actId="207"/>
          <ac:grpSpMkLst>
            <pc:docMk/>
            <pc:sldMk cId="1156592016" sldId="278"/>
            <ac:grpSpMk id="13" creationId="{FAD34AC0-7944-431B-AE6C-2B9D7EC70BEF}"/>
          </ac:grpSpMkLst>
        </pc:grpChg>
        <pc:picChg chg="mod">
          <ac:chgData name="Michael Melton" userId="6ba1a35c-f905-4407-8047-ae9abde6e86a" providerId="ADAL" clId="{342F9DAB-8983-4997-A22C-C64E7D690C31}" dt="2024-03-06T16:51:28.976" v="22" actId="207"/>
          <ac:picMkLst>
            <pc:docMk/>
            <pc:sldMk cId="1156592016" sldId="278"/>
            <ac:picMk id="9" creationId="{98632BFD-5809-4B01-AD23-C84CBAD4B4E4}"/>
          </ac:picMkLst>
        </pc:picChg>
      </pc:sldChg>
      <pc:sldChg chg="modSp mod">
        <pc:chgData name="Michael Melton" userId="6ba1a35c-f905-4407-8047-ae9abde6e86a" providerId="ADAL" clId="{342F9DAB-8983-4997-A22C-C64E7D690C31}" dt="2024-03-06T16:51:14.889" v="20" actId="207"/>
        <pc:sldMkLst>
          <pc:docMk/>
          <pc:sldMk cId="2131740863" sldId="281"/>
        </pc:sldMkLst>
        <pc:spChg chg="mod">
          <ac:chgData name="Michael Melton" userId="6ba1a35c-f905-4407-8047-ae9abde6e86a" providerId="ADAL" clId="{342F9DAB-8983-4997-A22C-C64E7D690C31}" dt="2024-03-06T16:51:14.889" v="20" actId="207"/>
          <ac:spMkLst>
            <pc:docMk/>
            <pc:sldMk cId="2131740863" sldId="281"/>
            <ac:spMk id="3" creationId="{F7DCE592-644C-072B-88F3-94487BE5F232}"/>
          </ac:spMkLst>
        </pc:spChg>
        <pc:grpChg chg="mod">
          <ac:chgData name="Michael Melton" userId="6ba1a35c-f905-4407-8047-ae9abde6e86a" providerId="ADAL" clId="{342F9DAB-8983-4997-A22C-C64E7D690C31}" dt="2024-03-06T16:51:14.889" v="20" actId="207"/>
          <ac:grpSpMkLst>
            <pc:docMk/>
            <pc:sldMk cId="2131740863" sldId="281"/>
            <ac:grpSpMk id="2" creationId="{010B9EE6-77C7-322D-A310-F3A2790910E8}"/>
          </ac:grpSpMkLst>
        </pc:grpChg>
        <pc:picChg chg="mod">
          <ac:chgData name="Michael Melton" userId="6ba1a35c-f905-4407-8047-ae9abde6e86a" providerId="ADAL" clId="{342F9DAB-8983-4997-A22C-C64E7D690C31}" dt="2024-03-06T16:51:14.889" v="20" actId="207"/>
          <ac:picMkLst>
            <pc:docMk/>
            <pc:sldMk cId="2131740863" sldId="281"/>
            <ac:picMk id="8" creationId="{3083F579-A197-01CD-4974-BF23C8E7AB75}"/>
          </ac:picMkLst>
        </pc:picChg>
      </pc:sldChg>
      <pc:sldChg chg="modSp mod">
        <pc:chgData name="Michael Melton" userId="6ba1a35c-f905-4407-8047-ae9abde6e86a" providerId="ADAL" clId="{342F9DAB-8983-4997-A22C-C64E7D690C31}" dt="2024-03-06T16:50:32.937" v="8" actId="207"/>
        <pc:sldMkLst>
          <pc:docMk/>
          <pc:sldMk cId="79697553" sldId="283"/>
        </pc:sldMkLst>
        <pc:spChg chg="mod">
          <ac:chgData name="Michael Melton" userId="6ba1a35c-f905-4407-8047-ae9abde6e86a" providerId="ADAL" clId="{342F9DAB-8983-4997-A22C-C64E7D690C31}" dt="2024-03-06T16:50:32.937" v="8" actId="207"/>
          <ac:spMkLst>
            <pc:docMk/>
            <pc:sldMk cId="79697553" sldId="283"/>
            <ac:spMk id="4" creationId="{9D6E4B49-B664-443A-8DF9-6A557E4F5C2B}"/>
          </ac:spMkLst>
        </pc:spChg>
        <pc:grpChg chg="mod">
          <ac:chgData name="Michael Melton" userId="6ba1a35c-f905-4407-8047-ae9abde6e86a" providerId="ADAL" clId="{342F9DAB-8983-4997-A22C-C64E7D690C31}" dt="2024-03-06T16:50:32.937" v="8" actId="207"/>
          <ac:grpSpMkLst>
            <pc:docMk/>
            <pc:sldMk cId="79697553" sldId="283"/>
            <ac:grpSpMk id="9" creationId="{F4909B8F-F8EF-4707-B5E9-2DB2680B6F85}"/>
          </ac:grpSpMkLst>
        </pc:grpChg>
        <pc:picChg chg="mod">
          <ac:chgData name="Michael Melton" userId="6ba1a35c-f905-4407-8047-ae9abde6e86a" providerId="ADAL" clId="{342F9DAB-8983-4997-A22C-C64E7D690C31}" dt="2024-03-06T16:50:32.937" v="8" actId="207"/>
          <ac:picMkLst>
            <pc:docMk/>
            <pc:sldMk cId="79697553" sldId="283"/>
            <ac:picMk id="5" creationId="{B350B2F2-979F-4D1E-AF2D-7FE7C082BFA4}"/>
          </ac:picMkLst>
        </pc:picChg>
      </pc:sldChg>
      <pc:sldChg chg="modSp mod">
        <pc:chgData name="Michael Melton" userId="6ba1a35c-f905-4407-8047-ae9abde6e86a" providerId="ADAL" clId="{342F9DAB-8983-4997-A22C-C64E7D690C31}" dt="2024-03-06T16:50:22.836" v="5" actId="207"/>
        <pc:sldMkLst>
          <pc:docMk/>
          <pc:sldMk cId="2044334556" sldId="292"/>
        </pc:sldMkLst>
        <pc:spChg chg="mod">
          <ac:chgData name="Michael Melton" userId="6ba1a35c-f905-4407-8047-ae9abde6e86a" providerId="ADAL" clId="{342F9DAB-8983-4997-A22C-C64E7D690C31}" dt="2024-03-06T16:50:22.836" v="5" actId="207"/>
          <ac:spMkLst>
            <pc:docMk/>
            <pc:sldMk cId="2044334556" sldId="292"/>
            <ac:spMk id="36" creationId="{EF51CF7F-551E-AB9B-1F90-1C7922E0B231}"/>
          </ac:spMkLst>
        </pc:spChg>
      </pc:sldChg>
      <pc:sldChg chg="modSp mod">
        <pc:chgData name="Michael Melton" userId="6ba1a35c-f905-4407-8047-ae9abde6e86a" providerId="ADAL" clId="{342F9DAB-8983-4997-A22C-C64E7D690C31}" dt="2024-03-08T10:38:10.382" v="886" actId="20577"/>
        <pc:sldMkLst>
          <pc:docMk/>
          <pc:sldMk cId="1612178751" sldId="307"/>
        </pc:sldMkLst>
        <pc:spChg chg="mod">
          <ac:chgData name="Michael Melton" userId="6ba1a35c-f905-4407-8047-ae9abde6e86a" providerId="ADAL" clId="{342F9DAB-8983-4997-A22C-C64E7D690C31}" dt="2024-03-06T16:50:50.285" v="13" actId="207"/>
          <ac:spMkLst>
            <pc:docMk/>
            <pc:sldMk cId="1612178751" sldId="307"/>
            <ac:spMk id="4" creationId="{E9F851A1-0AF7-25CC-C7E5-3F105FC5A993}"/>
          </ac:spMkLst>
        </pc:spChg>
        <pc:spChg chg="mod">
          <ac:chgData name="Michael Melton" userId="6ba1a35c-f905-4407-8047-ae9abde6e86a" providerId="ADAL" clId="{342F9DAB-8983-4997-A22C-C64E7D690C31}" dt="2024-03-08T10:38:04.816" v="870" actId="313"/>
          <ac:spMkLst>
            <pc:docMk/>
            <pc:sldMk cId="1612178751" sldId="307"/>
            <ac:spMk id="6" creationId="{CBA8F006-B501-39EB-0B41-E8F636B97641}"/>
          </ac:spMkLst>
        </pc:spChg>
        <pc:spChg chg="mod">
          <ac:chgData name="Michael Melton" userId="6ba1a35c-f905-4407-8047-ae9abde6e86a" providerId="ADAL" clId="{342F9DAB-8983-4997-A22C-C64E7D690C31}" dt="2024-03-08T10:38:10.382" v="886" actId="20577"/>
          <ac:spMkLst>
            <pc:docMk/>
            <pc:sldMk cId="1612178751" sldId="307"/>
            <ac:spMk id="7" creationId="{9D5BC6EF-CF74-E790-3169-22A00DB8712E}"/>
          </ac:spMkLst>
        </pc:spChg>
        <pc:grpChg chg="mod">
          <ac:chgData name="Michael Melton" userId="6ba1a35c-f905-4407-8047-ae9abde6e86a" providerId="ADAL" clId="{342F9DAB-8983-4997-A22C-C64E7D690C31}" dt="2024-03-06T16:50:50.285" v="13" actId="207"/>
          <ac:grpSpMkLst>
            <pc:docMk/>
            <pc:sldMk cId="1612178751" sldId="307"/>
            <ac:grpSpMk id="9" creationId="{8EF6EF2E-51A7-87A2-722C-673145F4D8C8}"/>
          </ac:grpSpMkLst>
        </pc:grpChg>
        <pc:picChg chg="mod">
          <ac:chgData name="Michael Melton" userId="6ba1a35c-f905-4407-8047-ae9abde6e86a" providerId="ADAL" clId="{342F9DAB-8983-4997-A22C-C64E7D690C31}" dt="2024-03-06T16:50:50.285" v="13" actId="207"/>
          <ac:picMkLst>
            <pc:docMk/>
            <pc:sldMk cId="1612178751" sldId="307"/>
            <ac:picMk id="5" creationId="{B7425C08-AD0D-AC3A-6A68-F5BF57B06328}"/>
          </ac:picMkLst>
        </pc:picChg>
      </pc:sldChg>
      <pc:sldChg chg="modSp mod">
        <pc:chgData name="Michael Melton" userId="6ba1a35c-f905-4407-8047-ae9abde6e86a" providerId="ADAL" clId="{342F9DAB-8983-4997-A22C-C64E7D690C31}" dt="2024-03-06T16:50:43.330" v="11" actId="207"/>
        <pc:sldMkLst>
          <pc:docMk/>
          <pc:sldMk cId="780573021" sldId="309"/>
        </pc:sldMkLst>
        <pc:spChg chg="mod">
          <ac:chgData name="Michael Melton" userId="6ba1a35c-f905-4407-8047-ae9abde6e86a" providerId="ADAL" clId="{342F9DAB-8983-4997-A22C-C64E7D690C31}" dt="2024-03-06T16:50:43.330" v="11" actId="207"/>
          <ac:spMkLst>
            <pc:docMk/>
            <pc:sldMk cId="780573021" sldId="309"/>
            <ac:spMk id="4" creationId="{F120B8A1-DEEA-5D51-ECDD-270E51E7475F}"/>
          </ac:spMkLst>
        </pc:spChg>
        <pc:grpChg chg="mod">
          <ac:chgData name="Michael Melton" userId="6ba1a35c-f905-4407-8047-ae9abde6e86a" providerId="ADAL" clId="{342F9DAB-8983-4997-A22C-C64E7D690C31}" dt="2024-03-06T16:50:43.330" v="11" actId="207"/>
          <ac:grpSpMkLst>
            <pc:docMk/>
            <pc:sldMk cId="780573021" sldId="309"/>
            <ac:grpSpMk id="9" creationId="{AA587BC1-27EB-5B91-CA1D-0AB73D0C7063}"/>
          </ac:grpSpMkLst>
        </pc:grpChg>
        <pc:picChg chg="mod">
          <ac:chgData name="Michael Melton" userId="6ba1a35c-f905-4407-8047-ae9abde6e86a" providerId="ADAL" clId="{342F9DAB-8983-4997-A22C-C64E7D690C31}" dt="2024-03-06T16:50:43.330" v="11" actId="207"/>
          <ac:picMkLst>
            <pc:docMk/>
            <pc:sldMk cId="780573021" sldId="309"/>
            <ac:picMk id="5" creationId="{821635EA-E0A4-00BB-2304-CFB62999F531}"/>
          </ac:picMkLst>
        </pc:picChg>
      </pc:sldChg>
      <pc:sldChg chg="modSp mod">
        <pc:chgData name="Michael Melton" userId="6ba1a35c-f905-4407-8047-ae9abde6e86a" providerId="ADAL" clId="{342F9DAB-8983-4997-A22C-C64E7D690C31}" dt="2024-03-06T16:55:21.784" v="308" actId="207"/>
        <pc:sldMkLst>
          <pc:docMk/>
          <pc:sldMk cId="630334033" sldId="311"/>
        </pc:sldMkLst>
        <pc:spChg chg="mod">
          <ac:chgData name="Michael Melton" userId="6ba1a35c-f905-4407-8047-ae9abde6e86a" providerId="ADAL" clId="{342F9DAB-8983-4997-A22C-C64E7D690C31}" dt="2024-03-06T16:55:21.784" v="308" actId="207"/>
          <ac:spMkLst>
            <pc:docMk/>
            <pc:sldMk cId="630334033" sldId="311"/>
            <ac:spMk id="2" creationId="{CF26CAD2-B360-9D02-3CD0-682696769723}"/>
          </ac:spMkLst>
        </pc:spChg>
        <pc:spChg chg="mod">
          <ac:chgData name="Michael Melton" userId="6ba1a35c-f905-4407-8047-ae9abde6e86a" providerId="ADAL" clId="{342F9DAB-8983-4997-A22C-C64E7D690C31}" dt="2024-03-06T16:51:00.276" v="16" actId="207"/>
          <ac:spMkLst>
            <pc:docMk/>
            <pc:sldMk cId="630334033" sldId="311"/>
            <ac:spMk id="4" creationId="{CDFAC1AC-41C1-2422-2E9B-A4284E5E678A}"/>
          </ac:spMkLst>
        </pc:spChg>
        <pc:grpChg chg="mod">
          <ac:chgData name="Michael Melton" userId="6ba1a35c-f905-4407-8047-ae9abde6e86a" providerId="ADAL" clId="{342F9DAB-8983-4997-A22C-C64E7D690C31}" dt="2024-03-06T16:51:00.276" v="16" actId="207"/>
          <ac:grpSpMkLst>
            <pc:docMk/>
            <pc:sldMk cId="630334033" sldId="311"/>
            <ac:grpSpMk id="9" creationId="{7B431BF9-DA22-6DFA-CC15-59833613E48C}"/>
          </ac:grpSpMkLst>
        </pc:grpChg>
        <pc:picChg chg="mod">
          <ac:chgData name="Michael Melton" userId="6ba1a35c-f905-4407-8047-ae9abde6e86a" providerId="ADAL" clId="{342F9DAB-8983-4997-A22C-C64E7D690C31}" dt="2024-03-06T16:51:00.276" v="16" actId="207"/>
          <ac:picMkLst>
            <pc:docMk/>
            <pc:sldMk cId="630334033" sldId="311"/>
            <ac:picMk id="5" creationId="{B98175E1-68F9-AA07-36AC-7619B39AAE3E}"/>
          </ac:picMkLst>
        </pc:picChg>
      </pc:sldChg>
      <pc:sldChg chg="modSp mod">
        <pc:chgData name="Michael Melton" userId="6ba1a35c-f905-4407-8047-ae9abde6e86a" providerId="ADAL" clId="{342F9DAB-8983-4997-A22C-C64E7D690C31}" dt="2024-03-06T16:55:17.297" v="307" actId="207"/>
        <pc:sldMkLst>
          <pc:docMk/>
          <pc:sldMk cId="111503611" sldId="312"/>
        </pc:sldMkLst>
        <pc:spChg chg="mod">
          <ac:chgData name="Michael Melton" userId="6ba1a35c-f905-4407-8047-ae9abde6e86a" providerId="ADAL" clId="{342F9DAB-8983-4997-A22C-C64E7D690C31}" dt="2024-03-06T16:55:17.297" v="307" actId="207"/>
          <ac:spMkLst>
            <pc:docMk/>
            <pc:sldMk cId="111503611" sldId="312"/>
            <ac:spMk id="2" creationId="{DAE9998C-CA1F-3162-CEBF-88FEA1848FFF}"/>
          </ac:spMkLst>
        </pc:spChg>
        <pc:spChg chg="mod">
          <ac:chgData name="Michael Melton" userId="6ba1a35c-f905-4407-8047-ae9abde6e86a" providerId="ADAL" clId="{342F9DAB-8983-4997-A22C-C64E7D690C31}" dt="2024-03-06T16:51:04.880" v="17" actId="207"/>
          <ac:spMkLst>
            <pc:docMk/>
            <pc:sldMk cId="111503611" sldId="312"/>
            <ac:spMk id="4" creationId="{DA553CAC-A63E-82E7-9187-9D22F6EDD956}"/>
          </ac:spMkLst>
        </pc:spChg>
        <pc:grpChg chg="mod">
          <ac:chgData name="Michael Melton" userId="6ba1a35c-f905-4407-8047-ae9abde6e86a" providerId="ADAL" clId="{342F9DAB-8983-4997-A22C-C64E7D690C31}" dt="2024-03-06T16:51:04.880" v="17" actId="207"/>
          <ac:grpSpMkLst>
            <pc:docMk/>
            <pc:sldMk cId="111503611" sldId="312"/>
            <ac:grpSpMk id="9" creationId="{33C5845A-D1F0-9D26-01B3-97C02118A91A}"/>
          </ac:grpSpMkLst>
        </pc:grpChg>
        <pc:picChg chg="mod">
          <ac:chgData name="Michael Melton" userId="6ba1a35c-f905-4407-8047-ae9abde6e86a" providerId="ADAL" clId="{342F9DAB-8983-4997-A22C-C64E7D690C31}" dt="2024-03-06T16:51:04.880" v="17" actId="207"/>
          <ac:picMkLst>
            <pc:docMk/>
            <pc:sldMk cId="111503611" sldId="312"/>
            <ac:picMk id="5" creationId="{8029D976-1830-42C0-DB30-6DC35D41E1A1}"/>
          </ac:picMkLst>
        </pc:picChg>
      </pc:sldChg>
      <pc:sldChg chg="modSp mod">
        <pc:chgData name="Michael Melton" userId="6ba1a35c-f905-4407-8047-ae9abde6e86a" providerId="ADAL" clId="{342F9DAB-8983-4997-A22C-C64E7D690C31}" dt="2024-03-06T16:55:14.832" v="306" actId="207"/>
        <pc:sldMkLst>
          <pc:docMk/>
          <pc:sldMk cId="1960688790" sldId="313"/>
        </pc:sldMkLst>
        <pc:spChg chg="mod">
          <ac:chgData name="Michael Melton" userId="6ba1a35c-f905-4407-8047-ae9abde6e86a" providerId="ADAL" clId="{342F9DAB-8983-4997-A22C-C64E7D690C31}" dt="2024-03-06T16:55:14.832" v="306" actId="207"/>
          <ac:spMkLst>
            <pc:docMk/>
            <pc:sldMk cId="1960688790" sldId="313"/>
            <ac:spMk id="2" creationId="{F80B84D6-19F3-3463-D876-2891C1033BE8}"/>
          </ac:spMkLst>
        </pc:spChg>
        <pc:spChg chg="mod">
          <ac:chgData name="Michael Melton" userId="6ba1a35c-f905-4407-8047-ae9abde6e86a" providerId="ADAL" clId="{342F9DAB-8983-4997-A22C-C64E7D690C31}" dt="2024-03-06T16:51:07.687" v="18" actId="207"/>
          <ac:spMkLst>
            <pc:docMk/>
            <pc:sldMk cId="1960688790" sldId="313"/>
            <ac:spMk id="4" creationId="{6165720A-8A82-2E7B-A7AE-B49327AFD6B9}"/>
          </ac:spMkLst>
        </pc:spChg>
        <pc:grpChg chg="mod">
          <ac:chgData name="Michael Melton" userId="6ba1a35c-f905-4407-8047-ae9abde6e86a" providerId="ADAL" clId="{342F9DAB-8983-4997-A22C-C64E7D690C31}" dt="2024-03-06T16:51:07.687" v="18" actId="207"/>
          <ac:grpSpMkLst>
            <pc:docMk/>
            <pc:sldMk cId="1960688790" sldId="313"/>
            <ac:grpSpMk id="9" creationId="{39051741-9A60-63D8-84FA-9E8604FCEB3E}"/>
          </ac:grpSpMkLst>
        </pc:grpChg>
        <pc:picChg chg="mod">
          <ac:chgData name="Michael Melton" userId="6ba1a35c-f905-4407-8047-ae9abde6e86a" providerId="ADAL" clId="{342F9DAB-8983-4997-A22C-C64E7D690C31}" dt="2024-03-06T16:51:07.687" v="18" actId="207"/>
          <ac:picMkLst>
            <pc:docMk/>
            <pc:sldMk cId="1960688790" sldId="313"/>
            <ac:picMk id="5" creationId="{EE4EBEE7-A77D-804C-5BF2-69A9FA896DCE}"/>
          </ac:picMkLst>
        </pc:picChg>
      </pc:sldChg>
      <pc:sldChg chg="modSp mod">
        <pc:chgData name="Michael Melton" userId="6ba1a35c-f905-4407-8047-ae9abde6e86a" providerId="ADAL" clId="{342F9DAB-8983-4997-A22C-C64E7D690C31}" dt="2024-03-06T16:50:35.655" v="9" actId="207"/>
        <pc:sldMkLst>
          <pc:docMk/>
          <pc:sldMk cId="4159225181" sldId="314"/>
        </pc:sldMkLst>
        <pc:spChg chg="mod">
          <ac:chgData name="Michael Melton" userId="6ba1a35c-f905-4407-8047-ae9abde6e86a" providerId="ADAL" clId="{342F9DAB-8983-4997-A22C-C64E7D690C31}" dt="2024-03-06T16:50:35.655" v="9" actId="207"/>
          <ac:spMkLst>
            <pc:docMk/>
            <pc:sldMk cId="4159225181" sldId="314"/>
            <ac:spMk id="4" creationId="{DD2FA69C-F8D6-D33D-3F0A-060080A5737B}"/>
          </ac:spMkLst>
        </pc:spChg>
        <pc:grpChg chg="mod">
          <ac:chgData name="Michael Melton" userId="6ba1a35c-f905-4407-8047-ae9abde6e86a" providerId="ADAL" clId="{342F9DAB-8983-4997-A22C-C64E7D690C31}" dt="2024-03-06T16:50:35.655" v="9" actId="207"/>
          <ac:grpSpMkLst>
            <pc:docMk/>
            <pc:sldMk cId="4159225181" sldId="314"/>
            <ac:grpSpMk id="9" creationId="{89709278-7606-374B-9E13-EB2490431259}"/>
          </ac:grpSpMkLst>
        </pc:grpChg>
        <pc:picChg chg="mod">
          <ac:chgData name="Michael Melton" userId="6ba1a35c-f905-4407-8047-ae9abde6e86a" providerId="ADAL" clId="{342F9DAB-8983-4997-A22C-C64E7D690C31}" dt="2024-03-06T16:50:35.655" v="9" actId="207"/>
          <ac:picMkLst>
            <pc:docMk/>
            <pc:sldMk cId="4159225181" sldId="314"/>
            <ac:picMk id="5" creationId="{36252856-82FA-2D2C-D7B7-E0CACFCB4E2D}"/>
          </ac:picMkLst>
        </pc:picChg>
      </pc:sldChg>
      <pc:sldChg chg="modSp mod">
        <pc:chgData name="Michael Melton" userId="6ba1a35c-f905-4407-8047-ae9abde6e86a" providerId="ADAL" clId="{342F9DAB-8983-4997-A22C-C64E7D690C31}" dt="2024-03-06T16:50:53.132" v="14" actId="207"/>
        <pc:sldMkLst>
          <pc:docMk/>
          <pc:sldMk cId="753041828" sldId="324"/>
        </pc:sldMkLst>
        <pc:spChg chg="mod">
          <ac:chgData name="Michael Melton" userId="6ba1a35c-f905-4407-8047-ae9abde6e86a" providerId="ADAL" clId="{342F9DAB-8983-4997-A22C-C64E7D690C31}" dt="2024-03-06T16:50:53.132" v="14" actId="207"/>
          <ac:spMkLst>
            <pc:docMk/>
            <pc:sldMk cId="753041828" sldId="324"/>
            <ac:spMk id="4" creationId="{FF77CA9C-0946-C983-ED22-8C496F237800}"/>
          </ac:spMkLst>
        </pc:spChg>
        <pc:grpChg chg="mod">
          <ac:chgData name="Michael Melton" userId="6ba1a35c-f905-4407-8047-ae9abde6e86a" providerId="ADAL" clId="{342F9DAB-8983-4997-A22C-C64E7D690C31}" dt="2024-03-06T16:50:53.132" v="14" actId="207"/>
          <ac:grpSpMkLst>
            <pc:docMk/>
            <pc:sldMk cId="753041828" sldId="324"/>
            <ac:grpSpMk id="9" creationId="{590AF8CA-96D5-F278-06CF-DE689EF483BD}"/>
          </ac:grpSpMkLst>
        </pc:grpChg>
        <pc:picChg chg="mod">
          <ac:chgData name="Michael Melton" userId="6ba1a35c-f905-4407-8047-ae9abde6e86a" providerId="ADAL" clId="{342F9DAB-8983-4997-A22C-C64E7D690C31}" dt="2024-03-06T16:50:53.132" v="14" actId="207"/>
          <ac:picMkLst>
            <pc:docMk/>
            <pc:sldMk cId="753041828" sldId="324"/>
            <ac:picMk id="5" creationId="{244A9064-740F-44CB-12A2-C2AC59115836}"/>
          </ac:picMkLst>
        </pc:picChg>
      </pc:sldChg>
      <pc:sldChg chg="modSp mod">
        <pc:chgData name="Michael Melton" userId="6ba1a35c-f905-4407-8047-ae9abde6e86a" providerId="ADAL" clId="{342F9DAB-8983-4997-A22C-C64E7D690C31}" dt="2024-03-06T16:51:17.348" v="21" actId="207"/>
        <pc:sldMkLst>
          <pc:docMk/>
          <pc:sldMk cId="1324148654" sldId="326"/>
        </pc:sldMkLst>
        <pc:spChg chg="mod">
          <ac:chgData name="Michael Melton" userId="6ba1a35c-f905-4407-8047-ae9abde6e86a" providerId="ADAL" clId="{342F9DAB-8983-4997-A22C-C64E7D690C31}" dt="2024-03-06T16:51:17.348" v="21" actId="207"/>
          <ac:spMkLst>
            <pc:docMk/>
            <pc:sldMk cId="1324148654" sldId="326"/>
            <ac:spMk id="4" creationId="{483DA262-1E4D-8CC9-6D4F-734D05FA105A}"/>
          </ac:spMkLst>
        </pc:spChg>
        <pc:grpChg chg="mod">
          <ac:chgData name="Michael Melton" userId="6ba1a35c-f905-4407-8047-ae9abde6e86a" providerId="ADAL" clId="{342F9DAB-8983-4997-A22C-C64E7D690C31}" dt="2024-03-06T16:51:17.348" v="21" actId="207"/>
          <ac:grpSpMkLst>
            <pc:docMk/>
            <pc:sldMk cId="1324148654" sldId="326"/>
            <ac:grpSpMk id="9" creationId="{54FBA413-461C-15B7-2648-88378976BF9A}"/>
          </ac:grpSpMkLst>
        </pc:grpChg>
        <pc:picChg chg="mod">
          <ac:chgData name="Michael Melton" userId="6ba1a35c-f905-4407-8047-ae9abde6e86a" providerId="ADAL" clId="{342F9DAB-8983-4997-A22C-C64E7D690C31}" dt="2024-03-06T16:51:17.348" v="21" actId="207"/>
          <ac:picMkLst>
            <pc:docMk/>
            <pc:sldMk cId="1324148654" sldId="326"/>
            <ac:picMk id="5" creationId="{167B5841-3400-717A-7C1B-BCED4F64B6F4}"/>
          </ac:picMkLst>
        </pc:picChg>
      </pc:sldChg>
      <pc:sldChg chg="modSp mod">
        <pc:chgData name="Michael Melton" userId="6ba1a35c-f905-4407-8047-ae9abde6e86a" providerId="ADAL" clId="{342F9DAB-8983-4997-A22C-C64E7D690C31}" dt="2024-03-06T16:50:45.825" v="12" actId="207"/>
        <pc:sldMkLst>
          <pc:docMk/>
          <pc:sldMk cId="3062477639" sldId="327"/>
        </pc:sldMkLst>
        <pc:spChg chg="mod">
          <ac:chgData name="Michael Melton" userId="6ba1a35c-f905-4407-8047-ae9abde6e86a" providerId="ADAL" clId="{342F9DAB-8983-4997-A22C-C64E7D690C31}" dt="2024-03-06T16:50:45.825" v="12" actId="207"/>
          <ac:spMkLst>
            <pc:docMk/>
            <pc:sldMk cId="3062477639" sldId="327"/>
            <ac:spMk id="36" creationId="{6764909D-5A64-0DC2-02D4-22C33F76856D}"/>
          </ac:spMkLst>
        </pc:spChg>
      </pc:sldChg>
      <pc:sldChg chg="modSp mod">
        <pc:chgData name="Michael Melton" userId="6ba1a35c-f905-4407-8047-ae9abde6e86a" providerId="ADAL" clId="{342F9DAB-8983-4997-A22C-C64E7D690C31}" dt="2024-03-06T16:51:10.775" v="19" actId="207"/>
        <pc:sldMkLst>
          <pc:docMk/>
          <pc:sldMk cId="2344384840" sldId="328"/>
        </pc:sldMkLst>
        <pc:spChg chg="mod">
          <ac:chgData name="Michael Melton" userId="6ba1a35c-f905-4407-8047-ae9abde6e86a" providerId="ADAL" clId="{342F9DAB-8983-4997-A22C-C64E7D690C31}" dt="2024-03-06T16:51:10.775" v="19" actId="207"/>
          <ac:spMkLst>
            <pc:docMk/>
            <pc:sldMk cId="2344384840" sldId="328"/>
            <ac:spMk id="36" creationId="{04C5B18B-1B0B-D1C6-ED04-122B1885A51E}"/>
          </ac:spMkLst>
        </pc:spChg>
      </pc:sldChg>
      <pc:sldChg chg="modSp mod">
        <pc:chgData name="Michael Melton" userId="6ba1a35c-f905-4407-8047-ae9abde6e86a" providerId="ADAL" clId="{342F9DAB-8983-4997-A22C-C64E7D690C31}" dt="2024-03-06T16:50:19.929" v="4" actId="207"/>
        <pc:sldMkLst>
          <pc:docMk/>
          <pc:sldMk cId="1526929165" sldId="333"/>
        </pc:sldMkLst>
        <pc:spChg chg="mod">
          <ac:chgData name="Michael Melton" userId="6ba1a35c-f905-4407-8047-ae9abde6e86a" providerId="ADAL" clId="{342F9DAB-8983-4997-A22C-C64E7D690C31}" dt="2024-03-06T16:50:19.929" v="4" actId="207"/>
          <ac:spMkLst>
            <pc:docMk/>
            <pc:sldMk cId="1526929165" sldId="333"/>
            <ac:spMk id="7" creationId="{E2E94937-C421-8477-83FD-E122D3AC757A}"/>
          </ac:spMkLst>
        </pc:spChg>
        <pc:grpChg chg="mod">
          <ac:chgData name="Michael Melton" userId="6ba1a35c-f905-4407-8047-ae9abde6e86a" providerId="ADAL" clId="{342F9DAB-8983-4997-A22C-C64E7D690C31}" dt="2024-03-06T16:50:19.929" v="4" actId="207"/>
          <ac:grpSpMkLst>
            <pc:docMk/>
            <pc:sldMk cId="1526929165" sldId="333"/>
            <ac:grpSpMk id="11" creationId="{E957CC8E-6D8B-FCC8-A2B4-F8DDA7967B7F}"/>
          </ac:grpSpMkLst>
        </pc:grpChg>
        <pc:picChg chg="mod">
          <ac:chgData name="Michael Melton" userId="6ba1a35c-f905-4407-8047-ae9abde6e86a" providerId="ADAL" clId="{342F9DAB-8983-4997-A22C-C64E7D690C31}" dt="2024-03-06T16:50:19.929" v="4" actId="207"/>
          <ac:picMkLst>
            <pc:docMk/>
            <pc:sldMk cId="1526929165" sldId="333"/>
            <ac:picMk id="10" creationId="{695E4F7F-AD49-C6A2-1668-CB5A19BC1232}"/>
          </ac:picMkLst>
        </pc:picChg>
      </pc:sldChg>
      <pc:sldChg chg="modSp mod">
        <pc:chgData name="Michael Melton" userId="6ba1a35c-f905-4407-8047-ae9abde6e86a" providerId="ADAL" clId="{342F9DAB-8983-4997-A22C-C64E7D690C31}" dt="2024-03-06T16:50:30.233" v="7" actId="207"/>
        <pc:sldMkLst>
          <pc:docMk/>
          <pc:sldMk cId="3014241292" sldId="334"/>
        </pc:sldMkLst>
        <pc:spChg chg="mod">
          <ac:chgData name="Michael Melton" userId="6ba1a35c-f905-4407-8047-ae9abde6e86a" providerId="ADAL" clId="{342F9DAB-8983-4997-A22C-C64E7D690C31}" dt="2024-03-06T16:50:30.233" v="7" actId="207"/>
          <ac:spMkLst>
            <pc:docMk/>
            <pc:sldMk cId="3014241292" sldId="334"/>
            <ac:spMk id="7" creationId="{E2E94937-C421-8477-83FD-E122D3AC757A}"/>
          </ac:spMkLst>
        </pc:spChg>
        <pc:grpChg chg="mod">
          <ac:chgData name="Michael Melton" userId="6ba1a35c-f905-4407-8047-ae9abde6e86a" providerId="ADAL" clId="{342F9DAB-8983-4997-A22C-C64E7D690C31}" dt="2024-03-06T16:50:30.233" v="7" actId="207"/>
          <ac:grpSpMkLst>
            <pc:docMk/>
            <pc:sldMk cId="3014241292" sldId="334"/>
            <ac:grpSpMk id="11" creationId="{E957CC8E-6D8B-FCC8-A2B4-F8DDA7967B7F}"/>
          </ac:grpSpMkLst>
        </pc:grpChg>
        <pc:picChg chg="mod">
          <ac:chgData name="Michael Melton" userId="6ba1a35c-f905-4407-8047-ae9abde6e86a" providerId="ADAL" clId="{342F9DAB-8983-4997-A22C-C64E7D690C31}" dt="2024-03-06T16:50:30.233" v="7" actId="207"/>
          <ac:picMkLst>
            <pc:docMk/>
            <pc:sldMk cId="3014241292" sldId="334"/>
            <ac:picMk id="10" creationId="{695E4F7F-AD49-C6A2-1668-CB5A19BC1232}"/>
          </ac:picMkLst>
        </pc:picChg>
      </pc:sldChg>
      <pc:sldChg chg="modSp mod">
        <pc:chgData name="Michael Melton" userId="6ba1a35c-f905-4407-8047-ae9abde6e86a" providerId="ADAL" clId="{342F9DAB-8983-4997-A22C-C64E7D690C31}" dt="2024-03-12T14:46:56.321" v="963" actId="20577"/>
        <pc:sldMkLst>
          <pc:docMk/>
          <pc:sldMk cId="647645807" sldId="335"/>
        </pc:sldMkLst>
        <pc:spChg chg="mod">
          <ac:chgData name="Michael Melton" userId="6ba1a35c-f905-4407-8047-ae9abde6e86a" providerId="ADAL" clId="{342F9DAB-8983-4997-A22C-C64E7D690C31}" dt="2024-03-12T14:46:56.321" v="963" actId="20577"/>
          <ac:spMkLst>
            <pc:docMk/>
            <pc:sldMk cId="647645807" sldId="335"/>
            <ac:spMk id="2" creationId="{1389E135-D914-1A21-6F70-ECF8DFC325FA}"/>
          </ac:spMkLst>
        </pc:spChg>
        <pc:spChg chg="mod">
          <ac:chgData name="Michael Melton" userId="6ba1a35c-f905-4407-8047-ae9abde6e86a" providerId="ADAL" clId="{342F9DAB-8983-4997-A22C-C64E7D690C31}" dt="2024-03-06T16:50:40.239" v="10" actId="207"/>
          <ac:spMkLst>
            <pc:docMk/>
            <pc:sldMk cId="647645807" sldId="335"/>
            <ac:spMk id="4" creationId="{8CBA8DCB-45F9-47E2-A51B-9D212E75957D}"/>
          </ac:spMkLst>
        </pc:spChg>
        <pc:grpChg chg="mod">
          <ac:chgData name="Michael Melton" userId="6ba1a35c-f905-4407-8047-ae9abde6e86a" providerId="ADAL" clId="{342F9DAB-8983-4997-A22C-C64E7D690C31}" dt="2024-03-06T16:50:40.239" v="10" actId="207"/>
          <ac:grpSpMkLst>
            <pc:docMk/>
            <pc:sldMk cId="647645807" sldId="335"/>
            <ac:grpSpMk id="9" creationId="{59A8996A-148F-42B1-98D4-719942433E3D}"/>
          </ac:grpSpMkLst>
        </pc:grpChg>
        <pc:picChg chg="mod">
          <ac:chgData name="Michael Melton" userId="6ba1a35c-f905-4407-8047-ae9abde6e86a" providerId="ADAL" clId="{342F9DAB-8983-4997-A22C-C64E7D690C31}" dt="2024-03-06T16:50:40.239" v="10" actId="207"/>
          <ac:picMkLst>
            <pc:docMk/>
            <pc:sldMk cId="647645807" sldId="335"/>
            <ac:picMk id="5" creationId="{832B3106-7569-4487-A536-2F2E9E4F8EAF}"/>
          </ac:picMkLst>
        </pc:picChg>
      </pc:sldChg>
      <pc:sldChg chg="modSp mod">
        <pc:chgData name="Michael Melton" userId="6ba1a35c-f905-4407-8047-ae9abde6e86a" providerId="ADAL" clId="{342F9DAB-8983-4997-A22C-C64E7D690C31}" dt="2024-03-06T16:55:24.932" v="309" actId="207"/>
        <pc:sldMkLst>
          <pc:docMk/>
          <pc:sldMk cId="446096983" sldId="846"/>
        </pc:sldMkLst>
        <pc:spChg chg="mod">
          <ac:chgData name="Michael Melton" userId="6ba1a35c-f905-4407-8047-ae9abde6e86a" providerId="ADAL" clId="{342F9DAB-8983-4997-A22C-C64E7D690C31}" dt="2024-03-06T16:55:24.932" v="309" actId="207"/>
          <ac:spMkLst>
            <pc:docMk/>
            <pc:sldMk cId="446096983" sldId="846"/>
            <ac:spMk id="2" creationId="{36359096-1E3F-DDD6-3BB6-E75528AA78FF}"/>
          </ac:spMkLst>
        </pc:spChg>
        <pc:spChg chg="mod">
          <ac:chgData name="Michael Melton" userId="6ba1a35c-f905-4407-8047-ae9abde6e86a" providerId="ADAL" clId="{342F9DAB-8983-4997-A22C-C64E7D690C31}" dt="2024-03-06T16:50:57.430" v="15" actId="207"/>
          <ac:spMkLst>
            <pc:docMk/>
            <pc:sldMk cId="446096983" sldId="846"/>
            <ac:spMk id="4" creationId="{30307406-4663-1A52-E7CB-C83F5AC49F97}"/>
          </ac:spMkLst>
        </pc:spChg>
        <pc:grpChg chg="mod">
          <ac:chgData name="Michael Melton" userId="6ba1a35c-f905-4407-8047-ae9abde6e86a" providerId="ADAL" clId="{342F9DAB-8983-4997-A22C-C64E7D690C31}" dt="2024-03-06T16:50:57.430" v="15" actId="207"/>
          <ac:grpSpMkLst>
            <pc:docMk/>
            <pc:sldMk cId="446096983" sldId="846"/>
            <ac:grpSpMk id="9" creationId="{02AB0374-D91D-DD02-2EA2-653E70359374}"/>
          </ac:grpSpMkLst>
        </pc:grpChg>
        <pc:picChg chg="mod">
          <ac:chgData name="Michael Melton" userId="6ba1a35c-f905-4407-8047-ae9abde6e86a" providerId="ADAL" clId="{342F9DAB-8983-4997-A22C-C64E7D690C31}" dt="2024-03-06T16:50:57.430" v="15" actId="207"/>
          <ac:picMkLst>
            <pc:docMk/>
            <pc:sldMk cId="446096983" sldId="846"/>
            <ac:picMk id="5" creationId="{F7743015-5C49-F915-3770-9847DCC81FA5}"/>
          </ac:picMkLst>
        </pc:picChg>
      </pc:sldChg>
      <pc:sldChg chg="modSp add mod">
        <pc:chgData name="Michael Melton" userId="6ba1a35c-f905-4407-8047-ae9abde6e86a" providerId="ADAL" clId="{342F9DAB-8983-4997-A22C-C64E7D690C31}" dt="2024-03-13T09:02:21.973" v="967" actId="20577"/>
        <pc:sldMkLst>
          <pc:docMk/>
          <pc:sldMk cId="1326198100" sldId="849"/>
        </pc:sldMkLst>
        <pc:spChg chg="mod">
          <ac:chgData name="Michael Melton" userId="6ba1a35c-f905-4407-8047-ae9abde6e86a" providerId="ADAL" clId="{342F9DAB-8983-4997-A22C-C64E7D690C31}" dt="2024-03-07T11:44:39.977" v="803" actId="20577"/>
          <ac:spMkLst>
            <pc:docMk/>
            <pc:sldMk cId="1326198100" sldId="849"/>
            <ac:spMk id="10" creationId="{1314F92C-AD5A-2B09-6EC6-9B76921D6499}"/>
          </ac:spMkLst>
        </pc:spChg>
        <pc:spChg chg="mod">
          <ac:chgData name="Michael Melton" userId="6ba1a35c-f905-4407-8047-ae9abde6e86a" providerId="ADAL" clId="{342F9DAB-8983-4997-A22C-C64E7D690C31}" dt="2024-03-13T09:02:21.973" v="967" actId="20577"/>
          <ac:spMkLst>
            <pc:docMk/>
            <pc:sldMk cId="1326198100" sldId="849"/>
            <ac:spMk id="11" creationId="{A8565462-32A7-4D50-C6F9-7A8B6813F0BA}"/>
          </ac:spMkLst>
        </pc:spChg>
      </pc:sldChg>
      <pc:sldChg chg="modSp add mod">
        <pc:chgData name="Michael Melton" userId="6ba1a35c-f905-4407-8047-ae9abde6e86a" providerId="ADAL" clId="{342F9DAB-8983-4997-A22C-C64E7D690C31}" dt="2024-03-13T09:08:01.359" v="986" actId="20577"/>
        <pc:sldMkLst>
          <pc:docMk/>
          <pc:sldMk cId="90372018" sldId="850"/>
        </pc:sldMkLst>
        <pc:spChg chg="mod">
          <ac:chgData name="Michael Melton" userId="6ba1a35c-f905-4407-8047-ae9abde6e86a" providerId="ADAL" clId="{342F9DAB-8983-4997-A22C-C64E7D690C31}" dt="2024-03-07T11:45:34.855" v="838" actId="20577"/>
          <ac:spMkLst>
            <pc:docMk/>
            <pc:sldMk cId="90372018" sldId="850"/>
            <ac:spMk id="3" creationId="{3A8EB40E-AA96-6D3E-E4CB-3212F633F08A}"/>
          </ac:spMkLst>
        </pc:spChg>
        <pc:spChg chg="mod">
          <ac:chgData name="Michael Melton" userId="6ba1a35c-f905-4407-8047-ae9abde6e86a" providerId="ADAL" clId="{342F9DAB-8983-4997-A22C-C64E7D690C31}" dt="2024-03-13T09:08:01.359" v="986" actId="20577"/>
          <ac:spMkLst>
            <pc:docMk/>
            <pc:sldMk cId="90372018" sldId="850"/>
            <ac:spMk id="4" creationId="{463A457A-5241-C730-2C81-752C2344C849}"/>
          </ac:spMkLst>
        </pc:spChg>
      </pc:sldChg>
      <pc:sldChg chg="addSp delSp modSp add mod">
        <pc:chgData name="Michael Melton" userId="6ba1a35c-f905-4407-8047-ae9abde6e86a" providerId="ADAL" clId="{342F9DAB-8983-4997-A22C-C64E7D690C31}" dt="2024-03-12T14:45:48.564" v="941" actId="404"/>
        <pc:sldMkLst>
          <pc:docMk/>
          <pc:sldMk cId="3965304955" sldId="859"/>
        </pc:sldMkLst>
        <pc:spChg chg="add del mod">
          <ac:chgData name="Michael Melton" userId="6ba1a35c-f905-4407-8047-ae9abde6e86a" providerId="ADAL" clId="{342F9DAB-8983-4997-A22C-C64E7D690C31}" dt="2024-03-12T14:44:21.652" v="900" actId="478"/>
          <ac:spMkLst>
            <pc:docMk/>
            <pc:sldMk cId="3965304955" sldId="859"/>
            <ac:spMk id="3" creationId="{FD67D9C4-3B69-8BA0-F0A6-BAC93A1F0C6C}"/>
          </ac:spMkLst>
        </pc:spChg>
        <pc:spChg chg="mod">
          <ac:chgData name="Michael Melton" userId="6ba1a35c-f905-4407-8047-ae9abde6e86a" providerId="ADAL" clId="{342F9DAB-8983-4997-A22C-C64E7D690C31}" dt="2024-03-12T14:45:37.794" v="937" actId="20577"/>
          <ac:spMkLst>
            <pc:docMk/>
            <pc:sldMk cId="3965304955" sldId="859"/>
            <ac:spMk id="10" creationId="{02EDEC55-D70A-2B55-3C27-43696A0F2B44}"/>
          </ac:spMkLst>
        </pc:spChg>
        <pc:spChg chg="del">
          <ac:chgData name="Michael Melton" userId="6ba1a35c-f905-4407-8047-ae9abde6e86a" providerId="ADAL" clId="{342F9DAB-8983-4997-A22C-C64E7D690C31}" dt="2024-03-12T14:44:19.550" v="899" actId="478"/>
          <ac:spMkLst>
            <pc:docMk/>
            <pc:sldMk cId="3965304955" sldId="859"/>
            <ac:spMk id="11" creationId="{10D82FE6-77A9-2E27-2D19-20BEA0DE28E6}"/>
          </ac:spMkLst>
        </pc:spChg>
        <pc:graphicFrameChg chg="add mod modGraphic">
          <ac:chgData name="Michael Melton" userId="6ba1a35c-f905-4407-8047-ae9abde6e86a" providerId="ADAL" clId="{342F9DAB-8983-4997-A22C-C64E7D690C31}" dt="2024-03-12T14:45:48.564" v="941" actId="404"/>
          <ac:graphicFrameMkLst>
            <pc:docMk/>
            <pc:sldMk cId="3965304955" sldId="859"/>
            <ac:graphicFrameMk id="6" creationId="{B82AABC0-853D-748E-F508-719099B66A5A}"/>
          </ac:graphicFrameMkLst>
        </pc:graphicFrameChg>
      </pc:sldChg>
      <pc:sldChg chg="addSp delSp modSp add mod">
        <pc:chgData name="Michael Melton" userId="6ba1a35c-f905-4407-8047-ae9abde6e86a" providerId="ADAL" clId="{342F9DAB-8983-4997-A22C-C64E7D690C31}" dt="2024-03-12T14:46:32.403" v="957" actId="20577"/>
        <pc:sldMkLst>
          <pc:docMk/>
          <pc:sldMk cId="2409342471" sldId="860"/>
        </pc:sldMkLst>
        <pc:spChg chg="mod">
          <ac:chgData name="Michael Melton" userId="6ba1a35c-f905-4407-8047-ae9abde6e86a" providerId="ADAL" clId="{342F9DAB-8983-4997-A22C-C64E7D690C31}" dt="2024-03-12T14:46:32.403" v="957" actId="20577"/>
          <ac:spMkLst>
            <pc:docMk/>
            <pc:sldMk cId="2409342471" sldId="860"/>
            <ac:spMk id="10" creationId="{02EDEC55-D70A-2B55-3C27-43696A0F2B44}"/>
          </ac:spMkLst>
        </pc:spChg>
        <pc:graphicFrameChg chg="add mod modGraphic">
          <ac:chgData name="Michael Melton" userId="6ba1a35c-f905-4407-8047-ae9abde6e86a" providerId="ADAL" clId="{342F9DAB-8983-4997-A22C-C64E7D690C31}" dt="2024-03-12T14:46:24.595" v="953" actId="404"/>
          <ac:graphicFrameMkLst>
            <pc:docMk/>
            <pc:sldMk cId="2409342471" sldId="860"/>
            <ac:graphicFrameMk id="2" creationId="{1F357F5B-ED45-ABA5-4601-149434700586}"/>
          </ac:graphicFrameMkLst>
        </pc:graphicFrameChg>
        <pc:graphicFrameChg chg="del">
          <ac:chgData name="Michael Melton" userId="6ba1a35c-f905-4407-8047-ae9abde6e86a" providerId="ADAL" clId="{342F9DAB-8983-4997-A22C-C64E7D690C31}" dt="2024-03-12T14:45:44.295" v="939" actId="478"/>
          <ac:graphicFrameMkLst>
            <pc:docMk/>
            <pc:sldMk cId="2409342471" sldId="860"/>
            <ac:graphicFrameMk id="6" creationId="{B82AABC0-853D-748E-F508-719099B66A5A}"/>
          </ac:graphicFrameMkLst>
        </pc:graphicFrameChg>
      </pc:sldChg>
    </pc:docChg>
  </pc:docChgLst>
  <pc:docChgLst>
    <pc:chgData name="Hattie James" userId="S::hattie.james@sestran.gov.uk::1981874a-f6de-456a-b5e7-11175a318f3b" providerId="AD" clId="Web-{0F256B34-5709-ADF6-80D2-33EA5E22B742}"/>
    <pc:docChg chg="modSld">
      <pc:chgData name="Hattie James" userId="S::hattie.james@sestran.gov.uk::1981874a-f6de-456a-b5e7-11175a318f3b" providerId="AD" clId="Web-{0F256B34-5709-ADF6-80D2-33EA5E22B742}" dt="2023-11-30T16:21:31.721" v="3" actId="20577"/>
      <pc:docMkLst>
        <pc:docMk/>
      </pc:docMkLst>
      <pc:sldChg chg="modSp">
        <pc:chgData name="Hattie James" userId="S::hattie.james@sestran.gov.uk::1981874a-f6de-456a-b5e7-11175a318f3b" providerId="AD" clId="Web-{0F256B34-5709-ADF6-80D2-33EA5E22B742}" dt="2023-11-30T16:21:31.721" v="3" actId="20577"/>
        <pc:sldMkLst>
          <pc:docMk/>
          <pc:sldMk cId="1879947881" sldId="829"/>
        </pc:sldMkLst>
        <pc:spChg chg="mod">
          <ac:chgData name="Hattie James" userId="S::hattie.james@sestran.gov.uk::1981874a-f6de-456a-b5e7-11175a318f3b" providerId="AD" clId="Web-{0F256B34-5709-ADF6-80D2-33EA5E22B742}" dt="2023-11-30T16:21:31.721" v="3" actId="20577"/>
          <ac:spMkLst>
            <pc:docMk/>
            <pc:sldMk cId="1879947881" sldId="829"/>
            <ac:spMk id="5" creationId="{976CFB7A-7A5D-E49C-CC0B-7220E91563CD}"/>
          </ac:spMkLst>
        </pc:spChg>
      </pc:sldChg>
    </pc:docChg>
  </pc:docChgLst>
  <pc:docChgLst>
    <pc:chgData name="Michael Melton" userId="6ba1a35c-f905-4407-8047-ae9abde6e86a" providerId="ADAL" clId="{95463E72-F53D-40D0-A11F-D1F193198C36}"/>
    <pc:docChg chg="custSel addSld modSld">
      <pc:chgData name="Michael Melton" userId="6ba1a35c-f905-4407-8047-ae9abde6e86a" providerId="ADAL" clId="{95463E72-F53D-40D0-A11F-D1F193198C36}" dt="2024-09-19T15:22:04.856" v="1026" actId="20577"/>
      <pc:docMkLst>
        <pc:docMk/>
      </pc:docMkLst>
      <pc:sldChg chg="modSp mod">
        <pc:chgData name="Michael Melton" userId="6ba1a35c-f905-4407-8047-ae9abde6e86a" providerId="ADAL" clId="{95463E72-F53D-40D0-A11F-D1F193198C36}" dt="2024-09-19T15:09:05.891" v="15" actId="20577"/>
        <pc:sldMkLst>
          <pc:docMk/>
          <pc:sldMk cId="2440792675" sldId="274"/>
        </pc:sldMkLst>
        <pc:spChg chg="mod">
          <ac:chgData name="Michael Melton" userId="6ba1a35c-f905-4407-8047-ae9abde6e86a" providerId="ADAL" clId="{95463E72-F53D-40D0-A11F-D1F193198C36}" dt="2024-09-19T15:09:05.891" v="15" actId="20577"/>
          <ac:spMkLst>
            <pc:docMk/>
            <pc:sldMk cId="2440792675" sldId="274"/>
            <ac:spMk id="9" creationId="{125F0F4B-3210-4472-90B8-7DD8D1C9683E}"/>
          </ac:spMkLst>
        </pc:spChg>
      </pc:sldChg>
      <pc:sldChg chg="modSp mod">
        <pc:chgData name="Michael Melton" userId="6ba1a35c-f905-4407-8047-ae9abde6e86a" providerId="ADAL" clId="{95463E72-F53D-40D0-A11F-D1F193198C36}" dt="2024-09-19T15:14:19.942" v="374" actId="20577"/>
        <pc:sldMkLst>
          <pc:docMk/>
          <pc:sldMk cId="2570353788" sldId="863"/>
        </pc:sldMkLst>
        <pc:spChg chg="mod">
          <ac:chgData name="Michael Melton" userId="6ba1a35c-f905-4407-8047-ae9abde6e86a" providerId="ADAL" clId="{95463E72-F53D-40D0-A11F-D1F193198C36}" dt="2024-09-19T15:14:19.942" v="374" actId="20577"/>
          <ac:spMkLst>
            <pc:docMk/>
            <pc:sldMk cId="2570353788" sldId="863"/>
            <ac:spMk id="2" creationId="{815EE090-9CD5-FD05-0B02-DAA6D9280FAA}"/>
          </ac:spMkLst>
        </pc:spChg>
        <pc:spChg chg="mod">
          <ac:chgData name="Michael Melton" userId="6ba1a35c-f905-4407-8047-ae9abde6e86a" providerId="ADAL" clId="{95463E72-F53D-40D0-A11F-D1F193198C36}" dt="2024-09-19T15:08:55.653" v="8" actId="20577"/>
          <ac:spMkLst>
            <pc:docMk/>
            <pc:sldMk cId="2570353788" sldId="863"/>
            <ac:spMk id="3" creationId="{7E0BCAFE-864E-9AD6-999B-EF239875543C}"/>
          </ac:spMkLst>
        </pc:spChg>
      </pc:sldChg>
      <pc:sldChg chg="modSp add mod">
        <pc:chgData name="Michael Melton" userId="6ba1a35c-f905-4407-8047-ae9abde6e86a" providerId="ADAL" clId="{95463E72-F53D-40D0-A11F-D1F193198C36}" dt="2024-09-19T15:15:04.931" v="477" actId="20577"/>
        <pc:sldMkLst>
          <pc:docMk/>
          <pc:sldMk cId="4099295000" sldId="875"/>
        </pc:sldMkLst>
        <pc:spChg chg="mod">
          <ac:chgData name="Michael Melton" userId="6ba1a35c-f905-4407-8047-ae9abde6e86a" providerId="ADAL" clId="{95463E72-F53D-40D0-A11F-D1F193198C36}" dt="2024-09-19T15:15:04.931" v="477" actId="20577"/>
          <ac:spMkLst>
            <pc:docMk/>
            <pc:sldMk cId="4099295000" sldId="875"/>
            <ac:spMk id="2" creationId="{815EE090-9CD5-FD05-0B02-DAA6D9280FAA}"/>
          </ac:spMkLst>
        </pc:spChg>
      </pc:sldChg>
      <pc:sldChg chg="modSp add mod">
        <pc:chgData name="Michael Melton" userId="6ba1a35c-f905-4407-8047-ae9abde6e86a" providerId="ADAL" clId="{95463E72-F53D-40D0-A11F-D1F193198C36}" dt="2024-09-19T15:20:58.098" v="961" actId="20577"/>
        <pc:sldMkLst>
          <pc:docMk/>
          <pc:sldMk cId="3024296183" sldId="876"/>
        </pc:sldMkLst>
        <pc:spChg chg="mod">
          <ac:chgData name="Michael Melton" userId="6ba1a35c-f905-4407-8047-ae9abde6e86a" providerId="ADAL" clId="{95463E72-F53D-40D0-A11F-D1F193198C36}" dt="2024-09-19T15:20:58.098" v="961" actId="20577"/>
          <ac:spMkLst>
            <pc:docMk/>
            <pc:sldMk cId="3024296183" sldId="876"/>
            <ac:spMk id="2" creationId="{815EE090-9CD5-FD05-0B02-DAA6D9280FAA}"/>
          </ac:spMkLst>
        </pc:spChg>
      </pc:sldChg>
      <pc:sldChg chg="modSp add mod">
        <pc:chgData name="Michael Melton" userId="6ba1a35c-f905-4407-8047-ae9abde6e86a" providerId="ADAL" clId="{95463E72-F53D-40D0-A11F-D1F193198C36}" dt="2024-09-19T15:22:04.856" v="1026" actId="20577"/>
        <pc:sldMkLst>
          <pc:docMk/>
          <pc:sldMk cId="1571974043" sldId="877"/>
        </pc:sldMkLst>
        <pc:spChg chg="mod">
          <ac:chgData name="Michael Melton" userId="6ba1a35c-f905-4407-8047-ae9abde6e86a" providerId="ADAL" clId="{95463E72-F53D-40D0-A11F-D1F193198C36}" dt="2024-09-19T15:22:04.856" v="1026" actId="20577"/>
          <ac:spMkLst>
            <pc:docMk/>
            <pc:sldMk cId="1571974043" sldId="877"/>
            <ac:spMk id="2" creationId="{815EE090-9CD5-FD05-0B02-DAA6D9280FAA}"/>
          </ac:spMkLst>
        </pc:spChg>
      </pc:sldChg>
    </pc:docChg>
  </pc:docChgLst>
  <pc:docChgLst>
    <pc:chgData name="Keith Fisken" userId="S::keith.fisken@sestran.gov.uk::1f515475-d5f2-47b3-bd2d-516f55b32890" providerId="AD" clId="Web-{361A554E-54B2-5B6D-BE70-1B2BAFAE2840}"/>
    <pc:docChg chg="addSld modSld">
      <pc:chgData name="Keith Fisken" userId="S::keith.fisken@sestran.gov.uk::1f515475-d5f2-47b3-bd2d-516f55b32890" providerId="AD" clId="Web-{361A554E-54B2-5B6D-BE70-1B2BAFAE2840}" dt="2024-06-18T12:24:22.578" v="10" actId="20577"/>
      <pc:docMkLst>
        <pc:docMk/>
      </pc:docMkLst>
      <pc:sldChg chg="modSp add">
        <pc:chgData name="Keith Fisken" userId="S::keith.fisken@sestran.gov.uk::1f515475-d5f2-47b3-bd2d-516f55b32890" providerId="AD" clId="Web-{361A554E-54B2-5B6D-BE70-1B2BAFAE2840}" dt="2024-06-18T12:24:22.578" v="10" actId="20577"/>
        <pc:sldMkLst>
          <pc:docMk/>
          <pc:sldMk cId="4054896427" sldId="270"/>
        </pc:sldMkLst>
        <pc:spChg chg="mod">
          <ac:chgData name="Keith Fisken" userId="S::keith.fisken@sestran.gov.uk::1f515475-d5f2-47b3-bd2d-516f55b32890" providerId="AD" clId="Web-{361A554E-54B2-5B6D-BE70-1B2BAFAE2840}" dt="2024-06-18T12:24:22.578" v="10" actId="20577"/>
          <ac:spMkLst>
            <pc:docMk/>
            <pc:sldMk cId="4054896427" sldId="270"/>
            <ac:spMk id="2" creationId="{08964F70-2A45-4F6F-A37E-0AB5F82CB51E}"/>
          </ac:spMkLst>
        </pc:spChg>
      </pc:sldChg>
      <pc:sldChg chg="add">
        <pc:chgData name="Keith Fisken" userId="S::keith.fisken@sestran.gov.uk::1f515475-d5f2-47b3-bd2d-516f55b32890" providerId="AD" clId="Web-{361A554E-54B2-5B6D-BE70-1B2BAFAE2840}" dt="2024-06-18T12:23:43.280" v="1"/>
        <pc:sldMkLst>
          <pc:docMk/>
          <pc:sldMk cId="4086730514" sldId="340"/>
        </pc:sldMkLst>
      </pc:sldChg>
      <pc:sldChg chg="add">
        <pc:chgData name="Keith Fisken" userId="S::keith.fisken@sestran.gov.uk::1f515475-d5f2-47b3-bd2d-516f55b32890" providerId="AD" clId="Web-{361A554E-54B2-5B6D-BE70-1B2BAFAE2840}" dt="2024-06-18T12:23:43.326" v="3"/>
        <pc:sldMkLst>
          <pc:docMk/>
          <pc:sldMk cId="1708502053" sldId="846"/>
        </pc:sldMkLst>
      </pc:sldChg>
      <pc:sldChg chg="add">
        <pc:chgData name="Keith Fisken" userId="S::keith.fisken@sestran.gov.uk::1f515475-d5f2-47b3-bd2d-516f55b32890" providerId="AD" clId="Web-{361A554E-54B2-5B6D-BE70-1B2BAFAE2840}" dt="2024-06-18T12:23:43.342" v="4"/>
        <pc:sldMkLst>
          <pc:docMk/>
          <pc:sldMk cId="1151833889" sldId="847"/>
        </pc:sldMkLst>
      </pc:sldChg>
      <pc:sldChg chg="add">
        <pc:chgData name="Keith Fisken" userId="S::keith.fisken@sestran.gov.uk::1f515475-d5f2-47b3-bd2d-516f55b32890" providerId="AD" clId="Web-{361A554E-54B2-5B6D-BE70-1B2BAFAE2840}" dt="2024-06-18T12:23:43.311" v="2"/>
        <pc:sldMkLst>
          <pc:docMk/>
          <pc:sldMk cId="379740554" sldId="848"/>
        </pc:sldMkLst>
      </pc:sldChg>
    </pc:docChg>
  </pc:docChgLst>
  <pc:docChgLst>
    <pc:chgData name="Cheryl Fergie" userId="860bcdb3-4166-4486-bc11-c0860f846ec7" providerId="ADAL" clId="{3A0A9089-EB45-43D1-8ABC-A9B9179D888C}"/>
    <pc:docChg chg="modSld">
      <pc:chgData name="Cheryl Fergie" userId="860bcdb3-4166-4486-bc11-c0860f846ec7" providerId="ADAL" clId="{3A0A9089-EB45-43D1-8ABC-A9B9179D888C}" dt="2024-03-08T15:29:17.104" v="77" actId="207"/>
      <pc:docMkLst>
        <pc:docMk/>
      </pc:docMkLst>
      <pc:sldChg chg="addSp modSp mod">
        <pc:chgData name="Cheryl Fergie" userId="860bcdb3-4166-4486-bc11-c0860f846ec7" providerId="ADAL" clId="{3A0A9089-EB45-43D1-8ABC-A9B9179D888C}" dt="2024-03-08T09:29:43.602" v="37" actId="2711"/>
        <pc:sldMkLst>
          <pc:docMk/>
          <pc:sldMk cId="921917424" sldId="256"/>
        </pc:sldMkLst>
        <pc:spChg chg="add mod">
          <ac:chgData name="Cheryl Fergie" userId="860bcdb3-4166-4486-bc11-c0860f846ec7" providerId="ADAL" clId="{3A0A9089-EB45-43D1-8ABC-A9B9179D888C}" dt="2024-03-08T09:29:43.602" v="37" actId="2711"/>
          <ac:spMkLst>
            <pc:docMk/>
            <pc:sldMk cId="921917424" sldId="256"/>
            <ac:spMk id="3" creationId="{7FC5CDA7-2FE1-8485-F287-E17F3481FDB1}"/>
          </ac:spMkLst>
        </pc:spChg>
        <pc:spChg chg="mod">
          <ac:chgData name="Cheryl Fergie" userId="860bcdb3-4166-4486-bc11-c0860f846ec7" providerId="ADAL" clId="{3A0A9089-EB45-43D1-8ABC-A9B9179D888C}" dt="2024-03-08T09:26:04.159" v="0"/>
          <ac:spMkLst>
            <pc:docMk/>
            <pc:sldMk cId="921917424" sldId="256"/>
            <ac:spMk id="10" creationId="{23582D94-0A01-499B-9C3F-E8B07054E944}"/>
          </ac:spMkLst>
        </pc:spChg>
        <pc:spChg chg="mod">
          <ac:chgData name="Cheryl Fergie" userId="860bcdb3-4166-4486-bc11-c0860f846ec7" providerId="ADAL" clId="{3A0A9089-EB45-43D1-8ABC-A9B9179D888C}" dt="2024-03-08T09:27:04.347" v="30" actId="20577"/>
          <ac:spMkLst>
            <pc:docMk/>
            <pc:sldMk cId="921917424" sldId="256"/>
            <ac:spMk id="11" creationId="{F8600D82-0BCD-4494-8158-72E8D85FF024}"/>
          </ac:spMkLst>
        </pc:spChg>
        <pc:spChg chg="mod">
          <ac:chgData name="Cheryl Fergie" userId="860bcdb3-4166-4486-bc11-c0860f846ec7" providerId="ADAL" clId="{3A0A9089-EB45-43D1-8ABC-A9B9179D888C}" dt="2024-03-08T09:26:40.704" v="16" actId="20577"/>
          <ac:spMkLst>
            <pc:docMk/>
            <pc:sldMk cId="921917424" sldId="256"/>
            <ac:spMk id="12" creationId="{15781365-C9FA-4EB8-AED4-84A378604C7D}"/>
          </ac:spMkLst>
        </pc:spChg>
      </pc:sldChg>
      <pc:sldChg chg="modSp mod">
        <pc:chgData name="Cheryl Fergie" userId="860bcdb3-4166-4486-bc11-c0860f846ec7" providerId="ADAL" clId="{3A0A9089-EB45-43D1-8ABC-A9B9179D888C}" dt="2024-03-08T15:29:17.104" v="77" actId="207"/>
        <pc:sldMkLst>
          <pc:docMk/>
          <pc:sldMk cId="400824857" sldId="310"/>
        </pc:sldMkLst>
        <pc:spChg chg="mod">
          <ac:chgData name="Cheryl Fergie" userId="860bcdb3-4166-4486-bc11-c0860f846ec7" providerId="ADAL" clId="{3A0A9089-EB45-43D1-8ABC-A9B9179D888C}" dt="2024-03-08T15:29:17.104" v="77" actId="207"/>
          <ac:spMkLst>
            <pc:docMk/>
            <pc:sldMk cId="400824857" sldId="310"/>
            <ac:spMk id="2" creationId="{72B1ED22-4E61-4338-98AB-75164E0D3ED1}"/>
          </ac:spMkLst>
        </pc:spChg>
      </pc:sldChg>
      <pc:sldChg chg="modSp mod">
        <pc:chgData name="Cheryl Fergie" userId="860bcdb3-4166-4486-bc11-c0860f846ec7" providerId="ADAL" clId="{3A0A9089-EB45-43D1-8ABC-A9B9179D888C}" dt="2024-03-08T09:31:46.315" v="75" actId="1076"/>
        <pc:sldMkLst>
          <pc:docMk/>
          <pc:sldMk cId="3817684820" sldId="857"/>
        </pc:sldMkLst>
        <pc:spChg chg="mod">
          <ac:chgData name="Cheryl Fergie" userId="860bcdb3-4166-4486-bc11-c0860f846ec7" providerId="ADAL" clId="{3A0A9089-EB45-43D1-8ABC-A9B9179D888C}" dt="2024-03-08T09:31:16.119" v="57"/>
          <ac:spMkLst>
            <pc:docMk/>
            <pc:sldMk cId="3817684820" sldId="857"/>
            <ac:spMk id="10" creationId="{4F735B33-F793-6B95-2D20-CE0CA15C4193}"/>
          </ac:spMkLst>
        </pc:spChg>
        <pc:spChg chg="mod">
          <ac:chgData name="Cheryl Fergie" userId="860bcdb3-4166-4486-bc11-c0860f846ec7" providerId="ADAL" clId="{3A0A9089-EB45-43D1-8ABC-A9B9179D888C}" dt="2024-03-08T09:31:46.315" v="75" actId="1076"/>
          <ac:spMkLst>
            <pc:docMk/>
            <pc:sldMk cId="3817684820" sldId="857"/>
            <ac:spMk id="11" creationId="{A4921E39-D1D7-88F7-ABCB-7FA6598E801C}"/>
          </ac:spMkLst>
        </pc:spChg>
        <pc:spChg chg="mod">
          <ac:chgData name="Cheryl Fergie" userId="860bcdb3-4166-4486-bc11-c0860f846ec7" providerId="ADAL" clId="{3A0A9089-EB45-43D1-8ABC-A9B9179D888C}" dt="2024-03-08T09:31:20.464" v="73" actId="20577"/>
          <ac:spMkLst>
            <pc:docMk/>
            <pc:sldMk cId="3817684820" sldId="857"/>
            <ac:spMk id="12" creationId="{269DE089-9BB1-FAB2-9EF1-7B8B10B7E2B1}"/>
          </ac:spMkLst>
        </pc:spChg>
      </pc:sldChg>
      <pc:sldChg chg="modSp mod">
        <pc:chgData name="Cheryl Fergie" userId="860bcdb3-4166-4486-bc11-c0860f846ec7" providerId="ADAL" clId="{3A0A9089-EB45-43D1-8ABC-A9B9179D888C}" dt="2024-03-08T09:30:55.203" v="56" actId="1076"/>
        <pc:sldMkLst>
          <pc:docMk/>
          <pc:sldMk cId="220005832" sldId="858"/>
        </pc:sldMkLst>
        <pc:spChg chg="mod">
          <ac:chgData name="Cheryl Fergie" userId="860bcdb3-4166-4486-bc11-c0860f846ec7" providerId="ADAL" clId="{3A0A9089-EB45-43D1-8ABC-A9B9179D888C}" dt="2024-03-08T09:30:04.882" v="38"/>
          <ac:spMkLst>
            <pc:docMk/>
            <pc:sldMk cId="220005832" sldId="858"/>
            <ac:spMk id="10" creationId="{4BC92071-0AB3-3D69-E856-927CE2CA82DC}"/>
          </ac:spMkLst>
        </pc:spChg>
        <pc:spChg chg="mod">
          <ac:chgData name="Cheryl Fergie" userId="860bcdb3-4166-4486-bc11-c0860f846ec7" providerId="ADAL" clId="{3A0A9089-EB45-43D1-8ABC-A9B9179D888C}" dt="2024-03-08T09:30:55.203" v="56" actId="1076"/>
          <ac:spMkLst>
            <pc:docMk/>
            <pc:sldMk cId="220005832" sldId="858"/>
            <ac:spMk id="11" creationId="{B0EC673E-D8B6-9D7F-5D46-DEB0EAA5F78A}"/>
          </ac:spMkLst>
        </pc:spChg>
        <pc:spChg chg="mod">
          <ac:chgData name="Cheryl Fergie" userId="860bcdb3-4166-4486-bc11-c0860f846ec7" providerId="ADAL" clId="{3A0A9089-EB45-43D1-8ABC-A9B9179D888C}" dt="2024-03-08T09:30:09.414" v="54" actId="20577"/>
          <ac:spMkLst>
            <pc:docMk/>
            <pc:sldMk cId="220005832" sldId="858"/>
            <ac:spMk id="12" creationId="{57444539-0CF2-D2DC-1654-0C9306AEDA83}"/>
          </ac:spMkLst>
        </pc:spChg>
      </pc:sldChg>
    </pc:docChg>
  </pc:docChgLst>
  <pc:docChgLst>
    <pc:chgData name="Hattie James" userId="1981874a-f6de-456a-b5e7-11175a318f3b" providerId="ADAL" clId="{FBEDE897-155E-4B3A-8FC5-A602E5F9A5E3}"/>
    <pc:docChg chg="custSel addSld modSld">
      <pc:chgData name="Hattie James" userId="1981874a-f6de-456a-b5e7-11175a318f3b" providerId="ADAL" clId="{FBEDE897-155E-4B3A-8FC5-A602E5F9A5E3}" dt="2024-03-07T16:15:18.913" v="745" actId="14100"/>
      <pc:docMkLst>
        <pc:docMk/>
      </pc:docMkLst>
      <pc:sldChg chg="addSp modSp mod">
        <pc:chgData name="Hattie James" userId="1981874a-f6de-456a-b5e7-11175a318f3b" providerId="ADAL" clId="{FBEDE897-155E-4B3A-8FC5-A602E5F9A5E3}" dt="2024-03-06T16:53:59.206" v="20" actId="1076"/>
        <pc:sldMkLst>
          <pc:docMk/>
          <pc:sldMk cId="3535680098" sldId="844"/>
        </pc:sldMkLst>
        <pc:picChg chg="add mod">
          <ac:chgData name="Hattie James" userId="1981874a-f6de-456a-b5e7-11175a318f3b" providerId="ADAL" clId="{FBEDE897-155E-4B3A-8FC5-A602E5F9A5E3}" dt="2024-03-06T16:53:59.206" v="20" actId="1076"/>
          <ac:picMkLst>
            <pc:docMk/>
            <pc:sldMk cId="3535680098" sldId="844"/>
            <ac:picMk id="2" creationId="{F0B7C32D-7066-BD82-F6A2-2E45BDEA2013}"/>
          </ac:picMkLst>
        </pc:picChg>
      </pc:sldChg>
      <pc:sldChg chg="addSp delSp modSp mod">
        <pc:chgData name="Hattie James" userId="1981874a-f6de-456a-b5e7-11175a318f3b" providerId="ADAL" clId="{FBEDE897-155E-4B3A-8FC5-A602E5F9A5E3}" dt="2024-03-06T16:57:06.191" v="445" actId="14100"/>
        <pc:sldMkLst>
          <pc:docMk/>
          <pc:sldMk cId="1572077429" sldId="845"/>
        </pc:sldMkLst>
        <pc:spChg chg="add mod">
          <ac:chgData name="Hattie James" userId="1981874a-f6de-456a-b5e7-11175a318f3b" providerId="ADAL" clId="{FBEDE897-155E-4B3A-8FC5-A602E5F9A5E3}" dt="2024-03-06T16:57:06.191" v="445" actId="14100"/>
          <ac:spMkLst>
            <pc:docMk/>
            <pc:sldMk cId="1572077429" sldId="845"/>
            <ac:spMk id="6" creationId="{4621AD06-52EA-1D11-004A-212DA171265F}"/>
          </ac:spMkLst>
        </pc:spChg>
        <pc:picChg chg="add del mod">
          <ac:chgData name="Hattie James" userId="1981874a-f6de-456a-b5e7-11175a318f3b" providerId="ADAL" clId="{FBEDE897-155E-4B3A-8FC5-A602E5F9A5E3}" dt="2024-03-06T16:54:04.446" v="22" actId="478"/>
          <ac:picMkLst>
            <pc:docMk/>
            <pc:sldMk cId="1572077429" sldId="845"/>
            <ac:picMk id="3" creationId="{E565BB3E-0EC9-D378-0060-57F2E97BE49A}"/>
          </ac:picMkLst>
        </pc:picChg>
        <pc:picChg chg="add mod">
          <ac:chgData name="Hattie James" userId="1981874a-f6de-456a-b5e7-11175a318f3b" providerId="ADAL" clId="{FBEDE897-155E-4B3A-8FC5-A602E5F9A5E3}" dt="2024-03-06T16:54:08.237" v="24" actId="1076"/>
          <ac:picMkLst>
            <pc:docMk/>
            <pc:sldMk cId="1572077429" sldId="845"/>
            <ac:picMk id="1026" creationId="{3AC26989-F224-E8C1-AB2B-2E0D372042EF}"/>
          </ac:picMkLst>
        </pc:picChg>
      </pc:sldChg>
      <pc:sldChg chg="addSp delSp modSp add mod">
        <pc:chgData name="Hattie James" userId="1981874a-f6de-456a-b5e7-11175a318f3b" providerId="ADAL" clId="{FBEDE897-155E-4B3A-8FC5-A602E5F9A5E3}" dt="2024-03-06T16:59:39.449" v="675" actId="1076"/>
        <pc:sldMkLst>
          <pc:docMk/>
          <pc:sldMk cId="3253059097" sldId="847"/>
        </pc:sldMkLst>
        <pc:spChg chg="add mod">
          <ac:chgData name="Hattie James" userId="1981874a-f6de-456a-b5e7-11175a318f3b" providerId="ADAL" clId="{FBEDE897-155E-4B3A-8FC5-A602E5F9A5E3}" dt="2024-03-06T16:59:39.449" v="675" actId="1076"/>
          <ac:spMkLst>
            <pc:docMk/>
            <pc:sldMk cId="3253059097" sldId="847"/>
            <ac:spMk id="2" creationId="{A6077E83-EE48-CC51-E07A-3212F3F7E345}"/>
          </ac:spMkLst>
        </pc:spChg>
        <pc:spChg chg="del">
          <ac:chgData name="Hattie James" userId="1981874a-f6de-456a-b5e7-11175a318f3b" providerId="ADAL" clId="{FBEDE897-155E-4B3A-8FC5-A602E5F9A5E3}" dt="2024-03-06T16:57:30.268" v="452" actId="478"/>
          <ac:spMkLst>
            <pc:docMk/>
            <pc:sldMk cId="3253059097" sldId="847"/>
            <ac:spMk id="6" creationId="{A478139B-4D50-663B-B213-30802E892637}"/>
          </ac:spMkLst>
        </pc:spChg>
        <pc:picChg chg="del">
          <ac:chgData name="Hattie James" userId="1981874a-f6de-456a-b5e7-11175a318f3b" providerId="ADAL" clId="{FBEDE897-155E-4B3A-8FC5-A602E5F9A5E3}" dt="2024-03-06T16:57:29.083" v="451" actId="478"/>
          <ac:picMkLst>
            <pc:docMk/>
            <pc:sldMk cId="3253059097" sldId="847"/>
            <ac:picMk id="1026" creationId="{24185492-6FB6-9CB9-7813-AB4BEB53AF70}"/>
          </ac:picMkLst>
        </pc:picChg>
      </pc:sldChg>
      <pc:sldChg chg="addSp delSp modSp add mod">
        <pc:chgData name="Hattie James" userId="1981874a-f6de-456a-b5e7-11175a318f3b" providerId="ADAL" clId="{FBEDE897-155E-4B3A-8FC5-A602E5F9A5E3}" dt="2024-03-07T14:55:03.267" v="739" actId="20577"/>
        <pc:sldMkLst>
          <pc:docMk/>
          <pc:sldMk cId="1789591892" sldId="848"/>
        </pc:sldMkLst>
        <pc:spChg chg="add mod">
          <ac:chgData name="Hattie James" userId="1981874a-f6de-456a-b5e7-11175a318f3b" providerId="ADAL" clId="{FBEDE897-155E-4B3A-8FC5-A602E5F9A5E3}" dt="2024-03-07T14:55:03.267" v="739" actId="20577"/>
          <ac:spMkLst>
            <pc:docMk/>
            <pc:sldMk cId="1789591892" sldId="848"/>
            <ac:spMk id="2" creationId="{9F4CC419-25C8-120C-BB6E-1E59DA5A8B90}"/>
          </ac:spMkLst>
        </pc:spChg>
        <pc:spChg chg="del mod">
          <ac:chgData name="Hattie James" userId="1981874a-f6de-456a-b5e7-11175a318f3b" providerId="ADAL" clId="{FBEDE897-155E-4B3A-8FC5-A602E5F9A5E3}" dt="2024-03-06T16:57:27.596" v="450" actId="478"/>
          <ac:spMkLst>
            <pc:docMk/>
            <pc:sldMk cId="1789591892" sldId="848"/>
            <ac:spMk id="6" creationId="{ABEBF349-B764-838D-7173-85B5A2DB01E7}"/>
          </ac:spMkLst>
        </pc:spChg>
        <pc:picChg chg="del">
          <ac:chgData name="Hattie James" userId="1981874a-f6de-456a-b5e7-11175a318f3b" providerId="ADAL" clId="{FBEDE897-155E-4B3A-8FC5-A602E5F9A5E3}" dt="2024-03-06T16:57:25.324" v="448" actId="478"/>
          <ac:picMkLst>
            <pc:docMk/>
            <pc:sldMk cId="1789591892" sldId="848"/>
            <ac:picMk id="1026" creationId="{C7E2229C-9ABD-5D45-7AC2-E72E22903E7C}"/>
          </ac:picMkLst>
        </pc:picChg>
      </pc:sldChg>
      <pc:sldChg chg="modSp mod">
        <pc:chgData name="Hattie James" userId="1981874a-f6de-456a-b5e7-11175a318f3b" providerId="ADAL" clId="{FBEDE897-155E-4B3A-8FC5-A602E5F9A5E3}" dt="2024-03-07T16:15:18.913" v="745" actId="14100"/>
        <pc:sldMkLst>
          <pc:docMk/>
          <pc:sldMk cId="749253859" sldId="851"/>
        </pc:sldMkLst>
        <pc:spChg chg="mod">
          <ac:chgData name="Hattie James" userId="1981874a-f6de-456a-b5e7-11175a318f3b" providerId="ADAL" clId="{FBEDE897-155E-4B3A-8FC5-A602E5F9A5E3}" dt="2024-03-07T16:15:16.466" v="744" actId="1076"/>
          <ac:spMkLst>
            <pc:docMk/>
            <pc:sldMk cId="749253859" sldId="851"/>
            <ac:spMk id="2" creationId="{5CE7C13B-4139-4296-640D-08C72E4A8FD4}"/>
          </ac:spMkLst>
        </pc:spChg>
        <pc:picChg chg="mod">
          <ac:chgData name="Hattie James" userId="1981874a-f6de-456a-b5e7-11175a318f3b" providerId="ADAL" clId="{FBEDE897-155E-4B3A-8FC5-A602E5F9A5E3}" dt="2024-03-07T16:15:18.913" v="745" actId="14100"/>
          <ac:picMkLst>
            <pc:docMk/>
            <pc:sldMk cId="749253859" sldId="851"/>
            <ac:picMk id="2050" creationId="{4CC0CC3D-798F-FBCB-BDD1-6AAE5B57F2B6}"/>
          </ac:picMkLst>
        </pc:picChg>
      </pc:sldChg>
    </pc:docChg>
  </pc:docChgLst>
  <pc:docChgLst>
    <pc:chgData name="Michael Melton" userId="6ba1a35c-f905-4407-8047-ae9abde6e86a" providerId="ADAL" clId="{D49981D2-DC92-4D34-8305-4298971234F2}"/>
    <pc:docChg chg="custSel addSld modSld">
      <pc:chgData name="Michael Melton" userId="6ba1a35c-f905-4407-8047-ae9abde6e86a" providerId="ADAL" clId="{D49981D2-DC92-4D34-8305-4298971234F2}" dt="2024-06-13T12:14:40.198" v="886" actId="20577"/>
      <pc:docMkLst>
        <pc:docMk/>
      </pc:docMkLst>
      <pc:sldChg chg="modSp mod">
        <pc:chgData name="Michael Melton" userId="6ba1a35c-f905-4407-8047-ae9abde6e86a" providerId="ADAL" clId="{D49981D2-DC92-4D34-8305-4298971234F2}" dt="2024-06-13T11:51:58.889" v="336" actId="5793"/>
        <pc:sldMkLst>
          <pc:docMk/>
          <pc:sldMk cId="1526929165" sldId="333"/>
        </pc:sldMkLst>
        <pc:spChg chg="mod">
          <ac:chgData name="Michael Melton" userId="6ba1a35c-f905-4407-8047-ae9abde6e86a" providerId="ADAL" clId="{D49981D2-DC92-4D34-8305-4298971234F2}" dt="2024-06-13T11:51:58.889" v="336" actId="5793"/>
          <ac:spMkLst>
            <pc:docMk/>
            <pc:sldMk cId="1526929165" sldId="333"/>
            <ac:spMk id="6" creationId="{581A55AD-7901-3CF4-C84F-55E623F5C90C}"/>
          </ac:spMkLst>
        </pc:spChg>
      </pc:sldChg>
      <pc:sldChg chg="addSp modSp mod">
        <pc:chgData name="Michael Melton" userId="6ba1a35c-f905-4407-8047-ae9abde6e86a" providerId="ADAL" clId="{D49981D2-DC92-4D34-8305-4298971234F2}" dt="2024-06-13T12:14:40.198" v="886" actId="20577"/>
        <pc:sldMkLst>
          <pc:docMk/>
          <pc:sldMk cId="3800116487" sldId="854"/>
        </pc:sldMkLst>
        <pc:spChg chg="add mod">
          <ac:chgData name="Michael Melton" userId="6ba1a35c-f905-4407-8047-ae9abde6e86a" providerId="ADAL" clId="{D49981D2-DC92-4D34-8305-4298971234F2}" dt="2024-06-13T12:14:40.198" v="886" actId="20577"/>
          <ac:spMkLst>
            <pc:docMk/>
            <pc:sldMk cId="3800116487" sldId="854"/>
            <ac:spMk id="2" creationId="{815EE090-9CD5-FD05-0B02-DAA6D9280FAA}"/>
          </ac:spMkLst>
        </pc:spChg>
      </pc:sldChg>
      <pc:sldChg chg="modSp add mod">
        <pc:chgData name="Michael Melton" userId="6ba1a35c-f905-4407-8047-ae9abde6e86a" providerId="ADAL" clId="{D49981D2-DC92-4D34-8305-4298971234F2}" dt="2024-06-13T11:52:07.162" v="340" actId="6549"/>
        <pc:sldMkLst>
          <pc:docMk/>
          <pc:sldMk cId="338356633" sldId="856"/>
        </pc:sldMkLst>
        <pc:spChg chg="mod">
          <ac:chgData name="Michael Melton" userId="6ba1a35c-f905-4407-8047-ae9abde6e86a" providerId="ADAL" clId="{D49981D2-DC92-4D34-8305-4298971234F2}" dt="2024-06-13T11:52:07.162" v="340" actId="6549"/>
          <ac:spMkLst>
            <pc:docMk/>
            <pc:sldMk cId="338356633" sldId="856"/>
            <ac:spMk id="6" creationId="{581A55AD-7901-3CF4-C84F-55E623F5C90C}"/>
          </ac:spMkLst>
        </pc:spChg>
      </pc:sldChg>
    </pc:docChg>
  </pc:docChgLst>
  <pc:docChgLst>
    <pc:chgData name="Keith Fisken" userId="1f515475-d5f2-47b3-bd2d-516f55b32890" providerId="ADAL" clId="{8AC2BE4F-B3A4-0148-94CA-0491C2BBC10D}"/>
    <pc:docChg chg="custSel addSld delSld modSld">
      <pc:chgData name="Keith Fisken" userId="1f515475-d5f2-47b3-bd2d-516f55b32890" providerId="ADAL" clId="{8AC2BE4F-B3A4-0148-94CA-0491C2BBC10D}" dt="2023-11-30T09:54:32.742" v="2732" actId="20577"/>
      <pc:docMkLst>
        <pc:docMk/>
      </pc:docMkLst>
      <pc:sldChg chg="modSp mod">
        <pc:chgData name="Keith Fisken" userId="1f515475-d5f2-47b3-bd2d-516f55b32890" providerId="ADAL" clId="{8AC2BE4F-B3A4-0148-94CA-0491C2BBC10D}" dt="2023-11-29T15:05:35.584" v="27" actId="20577"/>
        <pc:sldMkLst>
          <pc:docMk/>
          <pc:sldMk cId="1671417245" sldId="352"/>
        </pc:sldMkLst>
        <pc:spChg chg="mod">
          <ac:chgData name="Keith Fisken" userId="1f515475-d5f2-47b3-bd2d-516f55b32890" providerId="ADAL" clId="{8AC2BE4F-B3A4-0148-94CA-0491C2BBC10D}" dt="2023-11-29T15:05:35.584" v="27" actId="20577"/>
          <ac:spMkLst>
            <pc:docMk/>
            <pc:sldMk cId="1671417245" sldId="352"/>
            <ac:spMk id="2" creationId="{72B1ED22-4E61-4338-98AB-75164E0D3ED1}"/>
          </ac:spMkLst>
        </pc:spChg>
      </pc:sldChg>
      <pc:sldChg chg="addSp modSp mod">
        <pc:chgData name="Keith Fisken" userId="1f515475-d5f2-47b3-bd2d-516f55b32890" providerId="ADAL" clId="{8AC2BE4F-B3A4-0148-94CA-0491C2BBC10D}" dt="2023-11-30T09:34:28.618" v="1363" actId="207"/>
        <pc:sldMkLst>
          <pc:docMk/>
          <pc:sldMk cId="2781441743" sldId="828"/>
        </pc:sldMkLst>
        <pc:spChg chg="add mod">
          <ac:chgData name="Keith Fisken" userId="1f515475-d5f2-47b3-bd2d-516f55b32890" providerId="ADAL" clId="{8AC2BE4F-B3A4-0148-94CA-0491C2BBC10D}" dt="2023-11-30T09:34:28.618" v="1363" actId="207"/>
          <ac:spMkLst>
            <pc:docMk/>
            <pc:sldMk cId="2781441743" sldId="828"/>
            <ac:spMk id="3" creationId="{E21BACDB-8BB0-301D-65F7-2A07BE07B3EB}"/>
          </ac:spMkLst>
        </pc:spChg>
        <pc:spChg chg="mod">
          <ac:chgData name="Keith Fisken" userId="1f515475-d5f2-47b3-bd2d-516f55b32890" providerId="ADAL" clId="{8AC2BE4F-B3A4-0148-94CA-0491C2BBC10D}" dt="2023-11-29T15:03:44.075" v="0" actId="14100"/>
          <ac:spMkLst>
            <pc:docMk/>
            <pc:sldMk cId="2781441743" sldId="828"/>
            <ac:spMk id="8" creationId="{3E91D45A-EA80-4505-B028-31319FC2C7D1}"/>
          </ac:spMkLst>
        </pc:spChg>
      </pc:sldChg>
      <pc:sldChg chg="addSp modSp add mod">
        <pc:chgData name="Keith Fisken" userId="1f515475-d5f2-47b3-bd2d-516f55b32890" providerId="ADAL" clId="{8AC2BE4F-B3A4-0148-94CA-0491C2BBC10D}" dt="2023-11-30T09:54:32.742" v="2732" actId="20577"/>
        <pc:sldMkLst>
          <pc:docMk/>
          <pc:sldMk cId="3992601910" sldId="830"/>
        </pc:sldMkLst>
        <pc:spChg chg="add mod">
          <ac:chgData name="Keith Fisken" userId="1f515475-d5f2-47b3-bd2d-516f55b32890" providerId="ADAL" clId="{8AC2BE4F-B3A4-0148-94CA-0491C2BBC10D}" dt="2023-11-30T09:54:32.742" v="2732" actId="20577"/>
          <ac:spMkLst>
            <pc:docMk/>
            <pc:sldMk cId="3992601910" sldId="830"/>
            <ac:spMk id="3" creationId="{5E9A0AF5-0C99-B2DA-467B-51D54076FCBE}"/>
          </ac:spMkLst>
        </pc:spChg>
        <pc:spChg chg="mod">
          <ac:chgData name="Keith Fisken" userId="1f515475-d5f2-47b3-bd2d-516f55b32890" providerId="ADAL" clId="{8AC2BE4F-B3A4-0148-94CA-0491C2BBC10D}" dt="2023-11-29T15:04:13.759" v="10" actId="20577"/>
          <ac:spMkLst>
            <pc:docMk/>
            <pc:sldMk cId="3992601910" sldId="830"/>
            <ac:spMk id="8" creationId="{3E91D45A-EA80-4505-B028-31319FC2C7D1}"/>
          </ac:spMkLst>
        </pc:spChg>
      </pc:sldChg>
      <pc:sldChg chg="addSp delSp modSp add mod">
        <pc:chgData name="Keith Fisken" userId="1f515475-d5f2-47b3-bd2d-516f55b32890" providerId="ADAL" clId="{8AC2BE4F-B3A4-0148-94CA-0491C2BBC10D}" dt="2023-11-30T09:51:03.732" v="2723" actId="313"/>
        <pc:sldMkLst>
          <pc:docMk/>
          <pc:sldMk cId="594662566" sldId="831"/>
        </pc:sldMkLst>
        <pc:spChg chg="add mod">
          <ac:chgData name="Keith Fisken" userId="1f515475-d5f2-47b3-bd2d-516f55b32890" providerId="ADAL" clId="{8AC2BE4F-B3A4-0148-94CA-0491C2BBC10D}" dt="2023-11-30T09:50:55.443" v="2722" actId="20577"/>
          <ac:spMkLst>
            <pc:docMk/>
            <pc:sldMk cId="594662566" sldId="831"/>
            <ac:spMk id="4" creationId="{5767ACB5-176F-A641-3415-8420E9FC3FEE}"/>
          </ac:spMkLst>
        </pc:spChg>
        <pc:spChg chg="add del mod">
          <ac:chgData name="Keith Fisken" userId="1f515475-d5f2-47b3-bd2d-516f55b32890" providerId="ADAL" clId="{8AC2BE4F-B3A4-0148-94CA-0491C2BBC10D}" dt="2023-11-29T15:54:20.514" v="165" actId="478"/>
          <ac:spMkLst>
            <pc:docMk/>
            <pc:sldMk cId="594662566" sldId="831"/>
            <ac:spMk id="4" creationId="{5D93F7D0-3ADB-844E-0043-DBA9AEEE8C83}"/>
          </ac:spMkLst>
        </pc:spChg>
        <pc:spChg chg="mod">
          <ac:chgData name="Keith Fisken" userId="1f515475-d5f2-47b3-bd2d-516f55b32890" providerId="ADAL" clId="{8AC2BE4F-B3A4-0148-94CA-0491C2BBC10D}" dt="2023-11-30T09:51:03.732" v="2723" actId="313"/>
          <ac:spMkLst>
            <pc:docMk/>
            <pc:sldMk cId="594662566" sldId="831"/>
            <ac:spMk id="8" creationId="{3E91D45A-EA80-4505-B028-31319FC2C7D1}"/>
          </ac:spMkLst>
        </pc:spChg>
        <pc:graphicFrameChg chg="add del mod modGraphic">
          <ac:chgData name="Keith Fisken" userId="1f515475-d5f2-47b3-bd2d-516f55b32890" providerId="ADAL" clId="{8AC2BE4F-B3A4-0148-94CA-0491C2BBC10D}" dt="2023-11-30T09:34:50.773" v="1365" actId="478"/>
          <ac:graphicFrameMkLst>
            <pc:docMk/>
            <pc:sldMk cId="594662566" sldId="831"/>
            <ac:graphicFrameMk id="3" creationId="{ADDB4E36-4DDC-8473-202B-41DDE67BD042}"/>
          </ac:graphicFrameMkLst>
        </pc:graphicFrameChg>
      </pc:sldChg>
      <pc:sldChg chg="addSp modSp add del mod">
        <pc:chgData name="Keith Fisken" userId="1f515475-d5f2-47b3-bd2d-516f55b32890" providerId="ADAL" clId="{8AC2BE4F-B3A4-0148-94CA-0491C2BBC10D}" dt="2023-11-30T09:50:12.712" v="2656" actId="2696"/>
        <pc:sldMkLst>
          <pc:docMk/>
          <pc:sldMk cId="436304229" sldId="832"/>
        </pc:sldMkLst>
        <pc:spChg chg="add mod">
          <ac:chgData name="Keith Fisken" userId="1f515475-d5f2-47b3-bd2d-516f55b32890" providerId="ADAL" clId="{8AC2BE4F-B3A4-0148-94CA-0491C2BBC10D}" dt="2023-11-29T17:14:44.115" v="196" actId="255"/>
          <ac:spMkLst>
            <pc:docMk/>
            <pc:sldMk cId="436304229" sldId="832"/>
            <ac:spMk id="3" creationId="{064D3104-8945-559E-6052-FBD166E805CA}"/>
          </ac:spMkLst>
        </pc:spChg>
        <pc:spChg chg="mod">
          <ac:chgData name="Keith Fisken" userId="1f515475-d5f2-47b3-bd2d-516f55b32890" providerId="ADAL" clId="{8AC2BE4F-B3A4-0148-94CA-0491C2BBC10D}" dt="2023-11-29T15:50:48.504" v="70" actId="313"/>
          <ac:spMkLst>
            <pc:docMk/>
            <pc:sldMk cId="436304229" sldId="832"/>
            <ac:spMk id="8" creationId="{3E91D45A-EA80-4505-B028-31319FC2C7D1}"/>
          </ac:spMkLst>
        </pc:spChg>
      </pc:sldChg>
    </pc:docChg>
  </pc:docChgLst>
  <pc:docChgLst>
    <pc:chgData name="Cheryl Fergie" userId="860bcdb3-4166-4486-bc11-c0860f846ec7" providerId="ADAL" clId="{3BCB184A-3AC1-4A0B-9980-30D0F640509F}"/>
    <pc:docChg chg="undo custSel delSld modSld">
      <pc:chgData name="Cheryl Fergie" userId="860bcdb3-4166-4486-bc11-c0860f846ec7" providerId="ADAL" clId="{3BCB184A-3AC1-4A0B-9980-30D0F640509F}" dt="2024-09-20T14:27:54.083" v="50" actId="115"/>
      <pc:docMkLst>
        <pc:docMk/>
      </pc:docMkLst>
      <pc:sldChg chg="del">
        <pc:chgData name="Cheryl Fergie" userId="860bcdb3-4166-4486-bc11-c0860f846ec7" providerId="ADAL" clId="{3BCB184A-3AC1-4A0B-9980-30D0F640509F}" dt="2024-09-20T10:58:32.934" v="32" actId="2696"/>
        <pc:sldMkLst>
          <pc:docMk/>
          <pc:sldMk cId="320853585" sldId="260"/>
        </pc:sldMkLst>
      </pc:sldChg>
      <pc:sldChg chg="modSp mod">
        <pc:chgData name="Cheryl Fergie" userId="860bcdb3-4166-4486-bc11-c0860f846ec7" providerId="ADAL" clId="{3BCB184A-3AC1-4A0B-9980-30D0F640509F}" dt="2024-09-20T13:06:53.225" v="45"/>
        <pc:sldMkLst>
          <pc:docMk/>
          <pc:sldMk cId="1534155630" sldId="842"/>
        </pc:sldMkLst>
        <pc:spChg chg="mod">
          <ac:chgData name="Cheryl Fergie" userId="860bcdb3-4166-4486-bc11-c0860f846ec7" providerId="ADAL" clId="{3BCB184A-3AC1-4A0B-9980-30D0F640509F}" dt="2024-09-20T13:06:53.225" v="45"/>
          <ac:spMkLst>
            <pc:docMk/>
            <pc:sldMk cId="1534155630" sldId="842"/>
            <ac:spMk id="3" creationId="{28D1871B-303C-7CE2-7961-5C394780C11D}"/>
          </ac:spMkLst>
        </pc:spChg>
        <pc:spChg chg="mod">
          <ac:chgData name="Cheryl Fergie" userId="860bcdb3-4166-4486-bc11-c0860f846ec7" providerId="ADAL" clId="{3BCB184A-3AC1-4A0B-9980-30D0F640509F}" dt="2024-09-20T13:06:25.313" v="39"/>
          <ac:spMkLst>
            <pc:docMk/>
            <pc:sldMk cId="1534155630" sldId="842"/>
            <ac:spMk id="6" creationId="{935F3521-6846-2728-4405-A6FE8235F17A}"/>
          </ac:spMkLst>
        </pc:spChg>
      </pc:sldChg>
      <pc:sldChg chg="modSp del mod">
        <pc:chgData name="Cheryl Fergie" userId="860bcdb3-4166-4486-bc11-c0860f846ec7" providerId="ADAL" clId="{3BCB184A-3AC1-4A0B-9980-30D0F640509F}" dt="2024-09-20T11:54:38.184" v="33" actId="2696"/>
        <pc:sldMkLst>
          <pc:docMk/>
          <pc:sldMk cId="552253596" sldId="865"/>
        </pc:sldMkLst>
        <pc:graphicFrameChg chg="mod modGraphic">
          <ac:chgData name="Cheryl Fergie" userId="860bcdb3-4166-4486-bc11-c0860f846ec7" providerId="ADAL" clId="{3BCB184A-3AC1-4A0B-9980-30D0F640509F}" dt="2024-09-20T10:32:41.550" v="31" actId="20577"/>
          <ac:graphicFrameMkLst>
            <pc:docMk/>
            <pc:sldMk cId="552253596" sldId="865"/>
            <ac:graphicFrameMk id="4" creationId="{580BF040-AC2A-84AA-8F1E-E586DFFD2093}"/>
          </ac:graphicFrameMkLst>
        </pc:graphicFrameChg>
      </pc:sldChg>
      <pc:sldChg chg="modSp del mod">
        <pc:chgData name="Cheryl Fergie" userId="860bcdb3-4166-4486-bc11-c0860f846ec7" providerId="ADAL" clId="{3BCB184A-3AC1-4A0B-9980-30D0F640509F}" dt="2024-09-20T11:54:38.184" v="33" actId="2696"/>
        <pc:sldMkLst>
          <pc:docMk/>
          <pc:sldMk cId="4121153294" sldId="866"/>
        </pc:sldMkLst>
        <pc:graphicFrameChg chg="mod modGraphic">
          <ac:chgData name="Cheryl Fergie" userId="860bcdb3-4166-4486-bc11-c0860f846ec7" providerId="ADAL" clId="{3BCB184A-3AC1-4A0B-9980-30D0F640509F}" dt="2024-09-20T10:31:11.828" v="15"/>
          <ac:graphicFrameMkLst>
            <pc:docMk/>
            <pc:sldMk cId="4121153294" sldId="866"/>
            <ac:graphicFrameMk id="5" creationId="{0EAF8512-933D-D25D-AF20-EBDAC64DAE2B}"/>
          </ac:graphicFrameMkLst>
        </pc:graphicFrameChg>
      </pc:sldChg>
      <pc:sldChg chg="modSp mod">
        <pc:chgData name="Cheryl Fergie" userId="860bcdb3-4166-4486-bc11-c0860f846ec7" providerId="ADAL" clId="{3BCB184A-3AC1-4A0B-9980-30D0F640509F}" dt="2024-09-20T14:27:25.395" v="47" actId="1076"/>
        <pc:sldMkLst>
          <pc:docMk/>
          <pc:sldMk cId="1844507435" sldId="884"/>
        </pc:sldMkLst>
        <pc:graphicFrameChg chg="mod modGraphic">
          <ac:chgData name="Cheryl Fergie" userId="860bcdb3-4166-4486-bc11-c0860f846ec7" providerId="ADAL" clId="{3BCB184A-3AC1-4A0B-9980-30D0F640509F}" dt="2024-09-20T14:27:25.395" v="47" actId="1076"/>
          <ac:graphicFrameMkLst>
            <pc:docMk/>
            <pc:sldMk cId="1844507435" sldId="884"/>
            <ac:graphicFrameMk id="8" creationId="{7DCC536F-2957-F4B9-27C1-8D329C2733AF}"/>
          </ac:graphicFrameMkLst>
        </pc:graphicFrameChg>
      </pc:sldChg>
      <pc:sldChg chg="modSp mod">
        <pc:chgData name="Cheryl Fergie" userId="860bcdb3-4166-4486-bc11-c0860f846ec7" providerId="ADAL" clId="{3BCB184A-3AC1-4A0B-9980-30D0F640509F}" dt="2024-09-20T14:27:54.083" v="50" actId="115"/>
        <pc:sldMkLst>
          <pc:docMk/>
          <pc:sldMk cId="225515378" sldId="886"/>
        </pc:sldMkLst>
        <pc:spChg chg="mod">
          <ac:chgData name="Cheryl Fergie" userId="860bcdb3-4166-4486-bc11-c0860f846ec7" providerId="ADAL" clId="{3BCB184A-3AC1-4A0B-9980-30D0F640509F}" dt="2024-09-20T14:27:54.083" v="50" actId="115"/>
          <ac:spMkLst>
            <pc:docMk/>
            <pc:sldMk cId="225515378" sldId="886"/>
            <ac:spMk id="5" creationId="{1162414A-C94E-DBA0-C5A5-9050CC0FEBD0}"/>
          </ac:spMkLst>
        </pc:spChg>
      </pc:sldChg>
    </pc:docChg>
  </pc:docChgLst>
  <pc:docChgLst>
    <pc:chgData name="Rebecca Smith" userId="S::rebecca.smith@sestran.gov.uk::683943a2-5d0d-4ec8-92b3-5ccef7b1ef16" providerId="AD" clId="Web-{BC1BD054-5EF3-F230-A3CD-9FA03BCE5A49}"/>
    <pc:docChg chg="addSld">
      <pc:chgData name="Rebecca Smith" userId="S::rebecca.smith@sestran.gov.uk::683943a2-5d0d-4ec8-92b3-5ccef7b1ef16" providerId="AD" clId="Web-{BC1BD054-5EF3-F230-A3CD-9FA03BCE5A49}" dt="2024-09-26T15:46:23.380" v="0"/>
      <pc:docMkLst>
        <pc:docMk/>
      </pc:docMkLst>
      <pc:sldChg chg="add">
        <pc:chgData name="Rebecca Smith" userId="S::rebecca.smith@sestran.gov.uk::683943a2-5d0d-4ec8-92b3-5ccef7b1ef16" providerId="AD" clId="Web-{BC1BD054-5EF3-F230-A3CD-9FA03BCE5A49}" dt="2024-09-26T15:46:23.380" v="0"/>
        <pc:sldMkLst>
          <pc:docMk/>
          <pc:sldMk cId="2570353788" sldId="863"/>
        </pc:sldMkLst>
      </pc:sldChg>
    </pc:docChg>
  </pc:docChgLst>
  <pc:docChgLst>
    <pc:chgData name="Andrew Ferguson" userId="98dd9120-8611-4845-9e03-8f9704312d43" providerId="ADAL" clId="{9391411E-A9C3-4683-893F-52B88D8B1FBE}"/>
    <pc:docChg chg="custSel addSld modSld sldOrd">
      <pc:chgData name="Andrew Ferguson" userId="98dd9120-8611-4845-9e03-8f9704312d43" providerId="ADAL" clId="{9391411E-A9C3-4683-893F-52B88D8B1FBE}" dt="2024-03-07T15:45:24.164" v="952" actId="20577"/>
      <pc:docMkLst>
        <pc:docMk/>
      </pc:docMkLst>
      <pc:sldChg chg="modSp mod">
        <pc:chgData name="Andrew Ferguson" userId="98dd9120-8611-4845-9e03-8f9704312d43" providerId="ADAL" clId="{9391411E-A9C3-4683-893F-52B88D8B1FBE}" dt="2024-03-07T14:09:14.439" v="16" actId="20577"/>
        <pc:sldMkLst>
          <pc:docMk/>
          <pc:sldMk cId="3055950186" sldId="839"/>
        </pc:sldMkLst>
        <pc:graphicFrameChg chg="modGraphic">
          <ac:chgData name="Andrew Ferguson" userId="98dd9120-8611-4845-9e03-8f9704312d43" providerId="ADAL" clId="{9391411E-A9C3-4683-893F-52B88D8B1FBE}" dt="2024-03-07T14:09:14.439" v="16" actId="20577"/>
          <ac:graphicFrameMkLst>
            <pc:docMk/>
            <pc:sldMk cId="3055950186" sldId="839"/>
            <ac:graphicFrameMk id="2" creationId="{2EA7CF7B-9106-454E-8C71-1E707B72BD67}"/>
          </ac:graphicFrameMkLst>
        </pc:graphicFrameChg>
      </pc:sldChg>
      <pc:sldChg chg="modSp mod">
        <pc:chgData name="Andrew Ferguson" userId="98dd9120-8611-4845-9e03-8f9704312d43" providerId="ADAL" clId="{9391411E-A9C3-4683-893F-52B88D8B1FBE}" dt="2024-03-07T15:42:33.896" v="914" actId="20577"/>
        <pc:sldMkLst>
          <pc:docMk/>
          <pc:sldMk cId="3535680098" sldId="844"/>
        </pc:sldMkLst>
        <pc:spChg chg="mod">
          <ac:chgData name="Andrew Ferguson" userId="98dd9120-8611-4845-9e03-8f9704312d43" providerId="ADAL" clId="{9391411E-A9C3-4683-893F-52B88D8B1FBE}" dt="2024-03-07T15:42:33.896" v="914" actId="20577"/>
          <ac:spMkLst>
            <pc:docMk/>
            <pc:sldMk cId="3535680098" sldId="844"/>
            <ac:spMk id="9" creationId="{BD841BDD-AAB6-4BA5-9F1C-CE24985BAB7B}"/>
          </ac:spMkLst>
        </pc:spChg>
      </pc:sldChg>
      <pc:sldChg chg="modSp mod">
        <pc:chgData name="Andrew Ferguson" userId="98dd9120-8611-4845-9e03-8f9704312d43" providerId="ADAL" clId="{9391411E-A9C3-4683-893F-52B88D8B1FBE}" dt="2024-03-07T15:35:32.471" v="845" actId="20577"/>
        <pc:sldMkLst>
          <pc:docMk/>
          <pc:sldMk cId="1572077429" sldId="845"/>
        </pc:sldMkLst>
        <pc:spChg chg="mod">
          <ac:chgData name="Andrew Ferguson" userId="98dd9120-8611-4845-9e03-8f9704312d43" providerId="ADAL" clId="{9391411E-A9C3-4683-893F-52B88D8B1FBE}" dt="2024-03-07T15:35:32.471" v="845" actId="20577"/>
          <ac:spMkLst>
            <pc:docMk/>
            <pc:sldMk cId="1572077429" sldId="845"/>
            <ac:spMk id="6" creationId="{4621AD06-52EA-1D11-004A-212DA171265F}"/>
          </ac:spMkLst>
        </pc:spChg>
      </pc:sldChg>
      <pc:sldChg chg="addSp delSp modSp mod ord">
        <pc:chgData name="Andrew Ferguson" userId="98dd9120-8611-4845-9e03-8f9704312d43" providerId="ADAL" clId="{9391411E-A9C3-4683-893F-52B88D8B1FBE}" dt="2024-03-07T15:45:24.164" v="952" actId="20577"/>
        <pc:sldMkLst>
          <pc:docMk/>
          <pc:sldMk cId="3253059097" sldId="847"/>
        </pc:sldMkLst>
        <pc:spChg chg="mod">
          <ac:chgData name="Andrew Ferguson" userId="98dd9120-8611-4845-9e03-8f9704312d43" providerId="ADAL" clId="{9391411E-A9C3-4683-893F-52B88D8B1FBE}" dt="2024-03-07T14:52:03.932" v="57" actId="255"/>
          <ac:spMkLst>
            <pc:docMk/>
            <pc:sldMk cId="3253059097" sldId="847"/>
            <ac:spMk id="2" creationId="{A6077E83-EE48-CC51-E07A-3212F3F7E345}"/>
          </ac:spMkLst>
        </pc:spChg>
        <pc:spChg chg="add mod">
          <ac:chgData name="Andrew Ferguson" userId="98dd9120-8611-4845-9e03-8f9704312d43" providerId="ADAL" clId="{9391411E-A9C3-4683-893F-52B88D8B1FBE}" dt="2024-03-07T15:45:24.164" v="952" actId="20577"/>
          <ac:spMkLst>
            <pc:docMk/>
            <pc:sldMk cId="3253059097" sldId="847"/>
            <ac:spMk id="3" creationId="{1CE39DDC-E0F4-D933-B98B-D41DC8CAE341}"/>
          </ac:spMkLst>
        </pc:spChg>
        <pc:picChg chg="add del mod">
          <ac:chgData name="Andrew Ferguson" userId="98dd9120-8611-4845-9e03-8f9704312d43" providerId="ADAL" clId="{9391411E-A9C3-4683-893F-52B88D8B1FBE}" dt="2024-03-07T15:44:05.862" v="915" actId="478"/>
          <ac:picMkLst>
            <pc:docMk/>
            <pc:sldMk cId="3253059097" sldId="847"/>
            <ac:picMk id="1026" creationId="{884F38F7-FBFE-3D21-BB7A-FC40B850C213}"/>
          </ac:picMkLst>
        </pc:picChg>
        <pc:picChg chg="add mod">
          <ac:chgData name="Andrew Ferguson" userId="98dd9120-8611-4845-9e03-8f9704312d43" providerId="ADAL" clId="{9391411E-A9C3-4683-893F-52B88D8B1FBE}" dt="2024-03-07T15:44:24.673" v="921" actId="14100"/>
          <ac:picMkLst>
            <pc:docMk/>
            <pc:sldMk cId="3253059097" sldId="847"/>
            <ac:picMk id="1028" creationId="{8CF636BB-FB00-DAAE-AB7B-EE917087CC73}"/>
          </ac:picMkLst>
        </pc:picChg>
      </pc:sldChg>
      <pc:sldChg chg="addSp modSp mod">
        <pc:chgData name="Andrew Ferguson" userId="98dd9120-8611-4845-9e03-8f9704312d43" providerId="ADAL" clId="{9391411E-A9C3-4683-893F-52B88D8B1FBE}" dt="2024-03-07T15:42:11.922" v="897" actId="14100"/>
        <pc:sldMkLst>
          <pc:docMk/>
          <pc:sldMk cId="1789591892" sldId="848"/>
        </pc:sldMkLst>
        <pc:spChg chg="mod">
          <ac:chgData name="Andrew Ferguson" userId="98dd9120-8611-4845-9e03-8f9704312d43" providerId="ADAL" clId="{9391411E-A9C3-4683-893F-52B88D8B1FBE}" dt="2024-03-07T15:39:49.239" v="884" actId="255"/>
          <ac:spMkLst>
            <pc:docMk/>
            <pc:sldMk cId="1789591892" sldId="848"/>
            <ac:spMk id="2" creationId="{9F4CC419-25C8-120C-BB6E-1E59DA5A8B90}"/>
          </ac:spMkLst>
        </pc:spChg>
        <pc:spChg chg="add mod">
          <ac:chgData name="Andrew Ferguson" userId="98dd9120-8611-4845-9e03-8f9704312d43" providerId="ADAL" clId="{9391411E-A9C3-4683-893F-52B88D8B1FBE}" dt="2024-03-07T15:40:38.714" v="893" actId="255"/>
          <ac:spMkLst>
            <pc:docMk/>
            <pc:sldMk cId="1789591892" sldId="848"/>
            <ac:spMk id="3" creationId="{23524785-E4AF-C593-5703-4996CD218BCA}"/>
          </ac:spMkLst>
        </pc:spChg>
        <pc:picChg chg="add mod">
          <ac:chgData name="Andrew Ferguson" userId="98dd9120-8611-4845-9e03-8f9704312d43" providerId="ADAL" clId="{9391411E-A9C3-4683-893F-52B88D8B1FBE}" dt="2024-03-07T15:42:11.922" v="897" actId="14100"/>
          <ac:picMkLst>
            <pc:docMk/>
            <pc:sldMk cId="1789591892" sldId="848"/>
            <ac:picMk id="3074" creationId="{87C98BB5-19F9-1E78-9FDA-2614EB883C75}"/>
          </ac:picMkLst>
        </pc:picChg>
      </pc:sldChg>
      <pc:sldChg chg="addSp modSp add mod">
        <pc:chgData name="Andrew Ferguson" userId="98dd9120-8611-4845-9e03-8f9704312d43" providerId="ADAL" clId="{9391411E-A9C3-4683-893F-52B88D8B1FBE}" dt="2024-03-07T15:39:12.166" v="864" actId="20577"/>
        <pc:sldMkLst>
          <pc:docMk/>
          <pc:sldMk cId="749253859" sldId="851"/>
        </pc:sldMkLst>
        <pc:spChg chg="mod">
          <ac:chgData name="Andrew Ferguson" userId="98dd9120-8611-4845-9e03-8f9704312d43" providerId="ADAL" clId="{9391411E-A9C3-4683-893F-52B88D8B1FBE}" dt="2024-03-07T15:39:12.166" v="864" actId="20577"/>
          <ac:spMkLst>
            <pc:docMk/>
            <pc:sldMk cId="749253859" sldId="851"/>
            <ac:spMk id="2" creationId="{5CE7C13B-4139-4296-640D-08C72E4A8FD4}"/>
          </ac:spMkLst>
        </pc:spChg>
        <pc:spChg chg="add mod">
          <ac:chgData name="Andrew Ferguson" userId="98dd9120-8611-4845-9e03-8f9704312d43" providerId="ADAL" clId="{9391411E-A9C3-4683-893F-52B88D8B1FBE}" dt="2024-03-07T15:38:49.117" v="858" actId="255"/>
          <ac:spMkLst>
            <pc:docMk/>
            <pc:sldMk cId="749253859" sldId="851"/>
            <ac:spMk id="3" creationId="{A42139DD-1698-6146-9DEB-92B1B45D256C}"/>
          </ac:spMkLst>
        </pc:spChg>
        <pc:picChg chg="add mod">
          <ac:chgData name="Andrew Ferguson" userId="98dd9120-8611-4845-9e03-8f9704312d43" providerId="ADAL" clId="{9391411E-A9C3-4683-893F-52B88D8B1FBE}" dt="2024-03-07T15:38:09.250" v="856" actId="14100"/>
          <ac:picMkLst>
            <pc:docMk/>
            <pc:sldMk cId="749253859" sldId="851"/>
            <ac:picMk id="2050" creationId="{4CC0CC3D-798F-FBCB-BDD1-6AAE5B57F2B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874EE2-B99F-3B43-AD4B-D430422F8521}" type="doc">
      <dgm:prSet loTypeId="urn:microsoft.com/office/officeart/2005/8/layout/hProcess9" loCatId="" qsTypeId="urn:microsoft.com/office/officeart/2005/8/quickstyle/simple1" qsCatId="simple" csTypeId="urn:microsoft.com/office/officeart/2005/8/colors/accent0_3" csCatId="mainScheme" phldr="1"/>
      <dgm:spPr/>
    </dgm:pt>
    <dgm:pt modelId="{F8F02D6D-A065-E44C-B027-F2C21DFE4E50}">
      <dgm:prSet phldrT="[Text]"/>
      <dgm:spPr>
        <a:solidFill>
          <a:srgbClr val="002060"/>
        </a:solidFill>
      </dgm:spPr>
      <dgm:t>
        <a:bodyPr/>
        <a:lstStyle/>
        <a:p>
          <a:r>
            <a:rPr lang="en-GB"/>
            <a:t>Regional Transport Strategy</a:t>
          </a:r>
        </a:p>
      </dgm:t>
    </dgm:pt>
    <dgm:pt modelId="{95784994-B2E0-F54A-9D97-CE16F7FA40C7}" type="parTrans" cxnId="{63C8C51F-976F-7541-BC62-E5DFDEA84B45}">
      <dgm:prSet/>
      <dgm:spPr/>
      <dgm:t>
        <a:bodyPr/>
        <a:lstStyle/>
        <a:p>
          <a:endParaRPr lang="en-GB"/>
        </a:p>
      </dgm:t>
    </dgm:pt>
    <dgm:pt modelId="{2A59AEB6-A865-D345-8C77-2829F80BDDB9}" type="sibTrans" cxnId="{63C8C51F-976F-7541-BC62-E5DFDEA84B45}">
      <dgm:prSet/>
      <dgm:spPr/>
      <dgm:t>
        <a:bodyPr/>
        <a:lstStyle/>
        <a:p>
          <a:endParaRPr lang="en-GB"/>
        </a:p>
      </dgm:t>
    </dgm:pt>
    <dgm:pt modelId="{0115582E-F633-F346-976D-684F0131BE27}">
      <dgm:prSet phldrT="[Text]"/>
      <dgm:spPr/>
      <dgm:t>
        <a:bodyPr/>
        <a:lstStyle/>
        <a:p>
          <a:r>
            <a:rPr lang="en-GB"/>
            <a:t>12-Month Business Plan</a:t>
          </a:r>
        </a:p>
      </dgm:t>
    </dgm:pt>
    <dgm:pt modelId="{9F648891-2AAA-514D-BFF6-42351214EED8}" type="parTrans" cxnId="{C4C29BA5-155E-3742-BC95-619248F14BAC}">
      <dgm:prSet/>
      <dgm:spPr/>
      <dgm:t>
        <a:bodyPr/>
        <a:lstStyle/>
        <a:p>
          <a:endParaRPr lang="en-GB"/>
        </a:p>
      </dgm:t>
    </dgm:pt>
    <dgm:pt modelId="{0BE98691-E6B3-F946-9D45-1934E27503F1}" type="sibTrans" cxnId="{C4C29BA5-155E-3742-BC95-619248F14BAC}">
      <dgm:prSet/>
      <dgm:spPr/>
      <dgm:t>
        <a:bodyPr/>
        <a:lstStyle/>
        <a:p>
          <a:endParaRPr lang="en-GB"/>
        </a:p>
      </dgm:t>
    </dgm:pt>
    <dgm:pt modelId="{9D0E3463-ED26-234B-B3CA-4602B0191828}">
      <dgm:prSet phldrT="[Text]"/>
      <dgm:spPr>
        <a:solidFill>
          <a:srgbClr val="70AD47"/>
        </a:solidFill>
      </dgm:spPr>
      <dgm:t>
        <a:bodyPr/>
        <a:lstStyle/>
        <a:p>
          <a:r>
            <a:rPr lang="en-GB"/>
            <a:t>New Project &amp; Strategy Development (Initiation)</a:t>
          </a:r>
        </a:p>
      </dgm:t>
    </dgm:pt>
    <dgm:pt modelId="{01422BC9-3012-374E-85E0-3638ED101908}" type="parTrans" cxnId="{BD7233B3-A2B8-4445-818F-6661B17A64F2}">
      <dgm:prSet/>
      <dgm:spPr/>
      <dgm:t>
        <a:bodyPr/>
        <a:lstStyle/>
        <a:p>
          <a:endParaRPr lang="en-GB"/>
        </a:p>
      </dgm:t>
    </dgm:pt>
    <dgm:pt modelId="{2F09B98E-8902-5A43-BE8E-FD4700169C65}" type="sibTrans" cxnId="{BD7233B3-A2B8-4445-818F-6661B17A64F2}">
      <dgm:prSet/>
      <dgm:spPr/>
      <dgm:t>
        <a:bodyPr/>
        <a:lstStyle/>
        <a:p>
          <a:endParaRPr lang="en-GB"/>
        </a:p>
      </dgm:t>
    </dgm:pt>
    <dgm:pt modelId="{6BA039D1-24C5-4841-9552-EED1ABF34466}">
      <dgm:prSet phldrT="[Text]"/>
      <dgm:spPr/>
      <dgm:t>
        <a:bodyPr/>
        <a:lstStyle/>
        <a:p>
          <a:r>
            <a:rPr lang="en-GB"/>
            <a:t>Monitoring and Reporting</a:t>
          </a:r>
        </a:p>
      </dgm:t>
    </dgm:pt>
    <dgm:pt modelId="{7AFA5308-3C27-224A-8E97-8BAF2E09A97C}" type="parTrans" cxnId="{47C4E591-D5EB-D140-8A01-ECAFD742F6C8}">
      <dgm:prSet/>
      <dgm:spPr/>
      <dgm:t>
        <a:bodyPr/>
        <a:lstStyle/>
        <a:p>
          <a:endParaRPr lang="en-GB"/>
        </a:p>
      </dgm:t>
    </dgm:pt>
    <dgm:pt modelId="{8388420D-1B7E-904B-811F-69B59292CD0A}" type="sibTrans" cxnId="{47C4E591-D5EB-D140-8A01-ECAFD742F6C8}">
      <dgm:prSet/>
      <dgm:spPr/>
      <dgm:t>
        <a:bodyPr/>
        <a:lstStyle/>
        <a:p>
          <a:endParaRPr lang="en-GB"/>
        </a:p>
      </dgm:t>
    </dgm:pt>
    <dgm:pt modelId="{E1F9D541-343B-B141-B739-614298ABBCED}">
      <dgm:prSet phldrT="[Text]"/>
      <dgm:spPr/>
      <dgm:t>
        <a:bodyPr/>
        <a:lstStyle/>
        <a:p>
          <a:r>
            <a:rPr lang="en-GB"/>
            <a:t>Annual Report</a:t>
          </a:r>
        </a:p>
      </dgm:t>
    </dgm:pt>
    <dgm:pt modelId="{E71598EE-D5C5-9D49-B4C8-043325915BD6}" type="parTrans" cxnId="{A87FFD58-E9BD-B541-B7FC-D4447D01F962}">
      <dgm:prSet/>
      <dgm:spPr/>
      <dgm:t>
        <a:bodyPr/>
        <a:lstStyle/>
        <a:p>
          <a:endParaRPr lang="en-GB"/>
        </a:p>
      </dgm:t>
    </dgm:pt>
    <dgm:pt modelId="{8F71DD90-59BB-B840-AD39-97CF5646AC3A}" type="sibTrans" cxnId="{A87FFD58-E9BD-B541-B7FC-D4447D01F962}">
      <dgm:prSet/>
      <dgm:spPr/>
      <dgm:t>
        <a:bodyPr/>
        <a:lstStyle/>
        <a:p>
          <a:endParaRPr lang="en-GB"/>
        </a:p>
      </dgm:t>
    </dgm:pt>
    <dgm:pt modelId="{86AB2184-B6E5-584D-B871-951ACBA081B2}" type="pres">
      <dgm:prSet presAssocID="{12874EE2-B99F-3B43-AD4B-D430422F8521}" presName="CompostProcess" presStyleCnt="0">
        <dgm:presLayoutVars>
          <dgm:dir/>
          <dgm:resizeHandles val="exact"/>
        </dgm:presLayoutVars>
      </dgm:prSet>
      <dgm:spPr/>
    </dgm:pt>
    <dgm:pt modelId="{2807DEBE-74DE-8147-B47B-4D528DCBE968}" type="pres">
      <dgm:prSet presAssocID="{12874EE2-B99F-3B43-AD4B-D430422F8521}" presName="arrow" presStyleLbl="bgShp" presStyleIdx="0" presStyleCnt="1"/>
      <dgm:spPr/>
    </dgm:pt>
    <dgm:pt modelId="{F631E924-5631-1C44-AB2E-5E4BC121594D}" type="pres">
      <dgm:prSet presAssocID="{12874EE2-B99F-3B43-AD4B-D430422F8521}" presName="linearProcess" presStyleCnt="0"/>
      <dgm:spPr/>
    </dgm:pt>
    <dgm:pt modelId="{D9D085F1-94C2-144B-A54F-C173F79A94A5}" type="pres">
      <dgm:prSet presAssocID="{F8F02D6D-A065-E44C-B027-F2C21DFE4E50}" presName="textNode" presStyleLbl="node1" presStyleIdx="0" presStyleCnt="5">
        <dgm:presLayoutVars>
          <dgm:bulletEnabled val="1"/>
        </dgm:presLayoutVars>
      </dgm:prSet>
      <dgm:spPr/>
    </dgm:pt>
    <dgm:pt modelId="{6C89179F-D6EE-CD48-9CCE-E2A53D3E1FA4}" type="pres">
      <dgm:prSet presAssocID="{2A59AEB6-A865-D345-8C77-2829F80BDDB9}" presName="sibTrans" presStyleCnt="0"/>
      <dgm:spPr/>
    </dgm:pt>
    <dgm:pt modelId="{CC2A3D3D-B44B-A34D-A4F9-16A7DE6542CF}" type="pres">
      <dgm:prSet presAssocID="{0115582E-F633-F346-976D-684F0131BE27}" presName="textNode" presStyleLbl="node1" presStyleIdx="1" presStyleCnt="5">
        <dgm:presLayoutVars>
          <dgm:bulletEnabled val="1"/>
        </dgm:presLayoutVars>
      </dgm:prSet>
      <dgm:spPr/>
    </dgm:pt>
    <dgm:pt modelId="{E8CF4855-6612-BD49-B3F5-20503E5C7A43}" type="pres">
      <dgm:prSet presAssocID="{0BE98691-E6B3-F946-9D45-1934E27503F1}" presName="sibTrans" presStyleCnt="0"/>
      <dgm:spPr/>
    </dgm:pt>
    <dgm:pt modelId="{097CAE01-F311-6C42-9009-48859026918A}" type="pres">
      <dgm:prSet presAssocID="{9D0E3463-ED26-234B-B3CA-4602B0191828}" presName="textNode" presStyleLbl="node1" presStyleIdx="2" presStyleCnt="5">
        <dgm:presLayoutVars>
          <dgm:bulletEnabled val="1"/>
        </dgm:presLayoutVars>
      </dgm:prSet>
      <dgm:spPr/>
    </dgm:pt>
    <dgm:pt modelId="{C08E0B62-EA86-0447-BA3E-FF80DB02034D}" type="pres">
      <dgm:prSet presAssocID="{2F09B98E-8902-5A43-BE8E-FD4700169C65}" presName="sibTrans" presStyleCnt="0"/>
      <dgm:spPr/>
    </dgm:pt>
    <dgm:pt modelId="{666FC62A-9789-5D45-8095-FA2E57F286AC}" type="pres">
      <dgm:prSet presAssocID="{6BA039D1-24C5-4841-9552-EED1ABF34466}" presName="textNode" presStyleLbl="node1" presStyleIdx="3" presStyleCnt="5">
        <dgm:presLayoutVars>
          <dgm:bulletEnabled val="1"/>
        </dgm:presLayoutVars>
      </dgm:prSet>
      <dgm:spPr/>
    </dgm:pt>
    <dgm:pt modelId="{BBFB39E1-7624-DD4B-A1EC-A59683CA45BD}" type="pres">
      <dgm:prSet presAssocID="{8388420D-1B7E-904B-811F-69B59292CD0A}" presName="sibTrans" presStyleCnt="0"/>
      <dgm:spPr/>
    </dgm:pt>
    <dgm:pt modelId="{735F23F6-600E-2A45-AF2E-6919BAAC2F80}" type="pres">
      <dgm:prSet presAssocID="{E1F9D541-343B-B141-B739-614298ABBCED}" presName="textNode" presStyleLbl="node1" presStyleIdx="4" presStyleCnt="5">
        <dgm:presLayoutVars>
          <dgm:bulletEnabled val="1"/>
        </dgm:presLayoutVars>
      </dgm:prSet>
      <dgm:spPr/>
    </dgm:pt>
  </dgm:ptLst>
  <dgm:cxnLst>
    <dgm:cxn modelId="{63C8C51F-976F-7541-BC62-E5DFDEA84B45}" srcId="{12874EE2-B99F-3B43-AD4B-D430422F8521}" destId="{F8F02D6D-A065-E44C-B027-F2C21DFE4E50}" srcOrd="0" destOrd="0" parTransId="{95784994-B2E0-F54A-9D97-CE16F7FA40C7}" sibTransId="{2A59AEB6-A865-D345-8C77-2829F80BDDB9}"/>
    <dgm:cxn modelId="{F835AD2D-CD40-B14F-9056-7CDA4A1FE267}" type="presOf" srcId="{6BA039D1-24C5-4841-9552-EED1ABF34466}" destId="{666FC62A-9789-5D45-8095-FA2E57F286AC}" srcOrd="0" destOrd="0" presId="urn:microsoft.com/office/officeart/2005/8/layout/hProcess9"/>
    <dgm:cxn modelId="{C15E7676-8781-C743-85FB-3418CE270AA9}" type="presOf" srcId="{F8F02D6D-A065-E44C-B027-F2C21DFE4E50}" destId="{D9D085F1-94C2-144B-A54F-C173F79A94A5}" srcOrd="0" destOrd="0" presId="urn:microsoft.com/office/officeart/2005/8/layout/hProcess9"/>
    <dgm:cxn modelId="{A87FFD58-E9BD-B541-B7FC-D4447D01F962}" srcId="{12874EE2-B99F-3B43-AD4B-D430422F8521}" destId="{E1F9D541-343B-B141-B739-614298ABBCED}" srcOrd="4" destOrd="0" parTransId="{E71598EE-D5C5-9D49-B4C8-043325915BD6}" sibTransId="{8F71DD90-59BB-B840-AD39-97CF5646AC3A}"/>
    <dgm:cxn modelId="{47C4E591-D5EB-D140-8A01-ECAFD742F6C8}" srcId="{12874EE2-B99F-3B43-AD4B-D430422F8521}" destId="{6BA039D1-24C5-4841-9552-EED1ABF34466}" srcOrd="3" destOrd="0" parTransId="{7AFA5308-3C27-224A-8E97-8BAF2E09A97C}" sibTransId="{8388420D-1B7E-904B-811F-69B59292CD0A}"/>
    <dgm:cxn modelId="{C4C29BA5-155E-3742-BC95-619248F14BAC}" srcId="{12874EE2-B99F-3B43-AD4B-D430422F8521}" destId="{0115582E-F633-F346-976D-684F0131BE27}" srcOrd="1" destOrd="0" parTransId="{9F648891-2AAA-514D-BFF6-42351214EED8}" sibTransId="{0BE98691-E6B3-F946-9D45-1934E27503F1}"/>
    <dgm:cxn modelId="{BD7233B3-A2B8-4445-818F-6661B17A64F2}" srcId="{12874EE2-B99F-3B43-AD4B-D430422F8521}" destId="{9D0E3463-ED26-234B-B3CA-4602B0191828}" srcOrd="2" destOrd="0" parTransId="{01422BC9-3012-374E-85E0-3638ED101908}" sibTransId="{2F09B98E-8902-5A43-BE8E-FD4700169C65}"/>
    <dgm:cxn modelId="{2AE0CED8-3021-854A-B687-C8CEEEAC843E}" type="presOf" srcId="{0115582E-F633-F346-976D-684F0131BE27}" destId="{CC2A3D3D-B44B-A34D-A4F9-16A7DE6542CF}" srcOrd="0" destOrd="0" presId="urn:microsoft.com/office/officeart/2005/8/layout/hProcess9"/>
    <dgm:cxn modelId="{4D647FDC-3924-534B-990E-755DE084D132}" type="presOf" srcId="{E1F9D541-343B-B141-B739-614298ABBCED}" destId="{735F23F6-600E-2A45-AF2E-6919BAAC2F80}" srcOrd="0" destOrd="0" presId="urn:microsoft.com/office/officeart/2005/8/layout/hProcess9"/>
    <dgm:cxn modelId="{B84BA5E6-4311-F149-9C3F-B16EA265807C}" type="presOf" srcId="{9D0E3463-ED26-234B-B3CA-4602B0191828}" destId="{097CAE01-F311-6C42-9009-48859026918A}" srcOrd="0" destOrd="0" presId="urn:microsoft.com/office/officeart/2005/8/layout/hProcess9"/>
    <dgm:cxn modelId="{B50385FE-6A33-F246-A81C-F4A8EBAD4502}" type="presOf" srcId="{12874EE2-B99F-3B43-AD4B-D430422F8521}" destId="{86AB2184-B6E5-584D-B871-951ACBA081B2}" srcOrd="0" destOrd="0" presId="urn:microsoft.com/office/officeart/2005/8/layout/hProcess9"/>
    <dgm:cxn modelId="{8CC2130C-DDCF-F04B-8185-19DAC49F3CF2}" type="presParOf" srcId="{86AB2184-B6E5-584D-B871-951ACBA081B2}" destId="{2807DEBE-74DE-8147-B47B-4D528DCBE968}" srcOrd="0" destOrd="0" presId="urn:microsoft.com/office/officeart/2005/8/layout/hProcess9"/>
    <dgm:cxn modelId="{0148B7ED-DFFD-8542-8B52-B010F32A3A63}" type="presParOf" srcId="{86AB2184-B6E5-584D-B871-951ACBA081B2}" destId="{F631E924-5631-1C44-AB2E-5E4BC121594D}" srcOrd="1" destOrd="0" presId="urn:microsoft.com/office/officeart/2005/8/layout/hProcess9"/>
    <dgm:cxn modelId="{CC1531F0-2E4F-3645-B127-F527CC472903}" type="presParOf" srcId="{F631E924-5631-1C44-AB2E-5E4BC121594D}" destId="{D9D085F1-94C2-144B-A54F-C173F79A94A5}" srcOrd="0" destOrd="0" presId="urn:microsoft.com/office/officeart/2005/8/layout/hProcess9"/>
    <dgm:cxn modelId="{1AE4F961-A6F6-0A46-A0B0-325EC33D60A4}" type="presParOf" srcId="{F631E924-5631-1C44-AB2E-5E4BC121594D}" destId="{6C89179F-D6EE-CD48-9CCE-E2A53D3E1FA4}" srcOrd="1" destOrd="0" presId="urn:microsoft.com/office/officeart/2005/8/layout/hProcess9"/>
    <dgm:cxn modelId="{49BDB6BC-03D7-934F-89F0-FD656B6BA19E}" type="presParOf" srcId="{F631E924-5631-1C44-AB2E-5E4BC121594D}" destId="{CC2A3D3D-B44B-A34D-A4F9-16A7DE6542CF}" srcOrd="2" destOrd="0" presId="urn:microsoft.com/office/officeart/2005/8/layout/hProcess9"/>
    <dgm:cxn modelId="{19D7DC94-0B70-1A4A-B786-8E286F5CF1D3}" type="presParOf" srcId="{F631E924-5631-1C44-AB2E-5E4BC121594D}" destId="{E8CF4855-6612-BD49-B3F5-20503E5C7A43}" srcOrd="3" destOrd="0" presId="urn:microsoft.com/office/officeart/2005/8/layout/hProcess9"/>
    <dgm:cxn modelId="{74179896-3509-FE4A-B1FB-1CCA378019C4}" type="presParOf" srcId="{F631E924-5631-1C44-AB2E-5E4BC121594D}" destId="{097CAE01-F311-6C42-9009-48859026918A}" srcOrd="4" destOrd="0" presId="urn:microsoft.com/office/officeart/2005/8/layout/hProcess9"/>
    <dgm:cxn modelId="{366DF702-DA22-F54C-8077-BCE44E090BAC}" type="presParOf" srcId="{F631E924-5631-1C44-AB2E-5E4BC121594D}" destId="{C08E0B62-EA86-0447-BA3E-FF80DB02034D}" srcOrd="5" destOrd="0" presId="urn:microsoft.com/office/officeart/2005/8/layout/hProcess9"/>
    <dgm:cxn modelId="{5DD8C153-DA09-F44E-A63D-407C4B837A0D}" type="presParOf" srcId="{F631E924-5631-1C44-AB2E-5E4BC121594D}" destId="{666FC62A-9789-5D45-8095-FA2E57F286AC}" srcOrd="6" destOrd="0" presId="urn:microsoft.com/office/officeart/2005/8/layout/hProcess9"/>
    <dgm:cxn modelId="{D0A4122E-9315-D843-9628-851A7D03010F}" type="presParOf" srcId="{F631E924-5631-1C44-AB2E-5E4BC121594D}" destId="{BBFB39E1-7624-DD4B-A1EC-A59683CA45BD}" srcOrd="7" destOrd="0" presId="urn:microsoft.com/office/officeart/2005/8/layout/hProcess9"/>
    <dgm:cxn modelId="{79C0D46B-7B93-2246-A2A3-7A17948D11D8}" type="presParOf" srcId="{F631E924-5631-1C44-AB2E-5E4BC121594D}" destId="{735F23F6-600E-2A45-AF2E-6919BAAC2F80}"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7DEBE-74DE-8147-B47B-4D528DCBE968}">
      <dsp:nvSpPr>
        <dsp:cNvPr id="0" name=""/>
        <dsp:cNvSpPr/>
      </dsp:nvSpPr>
      <dsp:spPr>
        <a:xfrm>
          <a:off x="609599" y="0"/>
          <a:ext cx="6908800" cy="5418667"/>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D085F1-94C2-144B-A54F-C173F79A94A5}">
      <dsp:nvSpPr>
        <dsp:cNvPr id="0" name=""/>
        <dsp:cNvSpPr/>
      </dsp:nvSpPr>
      <dsp:spPr>
        <a:xfrm>
          <a:off x="3571" y="1625600"/>
          <a:ext cx="1561703" cy="2167466"/>
        </a:xfrm>
        <a:prstGeom prst="roundRect">
          <a:avLst/>
        </a:prstGeom>
        <a:solidFill>
          <a:srgbClr val="00206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Regional Transport Strategy</a:t>
          </a:r>
        </a:p>
      </dsp:txBody>
      <dsp:txXfrm>
        <a:off x="79807" y="1701836"/>
        <a:ext cx="1409231" cy="2014994"/>
      </dsp:txXfrm>
    </dsp:sp>
    <dsp:sp modelId="{CC2A3D3D-B44B-A34D-A4F9-16A7DE6542CF}">
      <dsp:nvSpPr>
        <dsp:cNvPr id="0" name=""/>
        <dsp:cNvSpPr/>
      </dsp:nvSpPr>
      <dsp:spPr>
        <a:xfrm>
          <a:off x="1643360" y="1625600"/>
          <a:ext cx="1561703" cy="21674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12-Month Business Plan</a:t>
          </a:r>
        </a:p>
      </dsp:txBody>
      <dsp:txXfrm>
        <a:off x="1719596" y="1701836"/>
        <a:ext cx="1409231" cy="2014994"/>
      </dsp:txXfrm>
    </dsp:sp>
    <dsp:sp modelId="{097CAE01-F311-6C42-9009-48859026918A}">
      <dsp:nvSpPr>
        <dsp:cNvPr id="0" name=""/>
        <dsp:cNvSpPr/>
      </dsp:nvSpPr>
      <dsp:spPr>
        <a:xfrm>
          <a:off x="3283148" y="1625600"/>
          <a:ext cx="1561703" cy="2167466"/>
        </a:xfrm>
        <a:prstGeom prst="roundRect">
          <a:avLst/>
        </a:prstGeom>
        <a:solidFill>
          <a:srgbClr val="70AD47"/>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New Project &amp; Strategy Development (Initiation)</a:t>
          </a:r>
        </a:p>
      </dsp:txBody>
      <dsp:txXfrm>
        <a:off x="3359384" y="1701836"/>
        <a:ext cx="1409231" cy="2014994"/>
      </dsp:txXfrm>
    </dsp:sp>
    <dsp:sp modelId="{666FC62A-9789-5D45-8095-FA2E57F286AC}">
      <dsp:nvSpPr>
        <dsp:cNvPr id="0" name=""/>
        <dsp:cNvSpPr/>
      </dsp:nvSpPr>
      <dsp:spPr>
        <a:xfrm>
          <a:off x="4922936" y="1625600"/>
          <a:ext cx="1561703" cy="21674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Monitoring and Reporting</a:t>
          </a:r>
        </a:p>
      </dsp:txBody>
      <dsp:txXfrm>
        <a:off x="4999172" y="1701836"/>
        <a:ext cx="1409231" cy="2014994"/>
      </dsp:txXfrm>
    </dsp:sp>
    <dsp:sp modelId="{735F23F6-600E-2A45-AF2E-6919BAAC2F80}">
      <dsp:nvSpPr>
        <dsp:cNvPr id="0" name=""/>
        <dsp:cNvSpPr/>
      </dsp:nvSpPr>
      <dsp:spPr>
        <a:xfrm>
          <a:off x="6562724" y="1625600"/>
          <a:ext cx="1561703" cy="21674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Annual Report</a:t>
          </a:r>
        </a:p>
      </dsp:txBody>
      <dsp:txXfrm>
        <a:off x="6638960" y="1701836"/>
        <a:ext cx="1409231" cy="201499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A066A-4840-46EB-ADE5-CB3E3C912AEA}" type="datetimeFigureOut">
              <a:t>9/26/2024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AF7FBB-93D7-432A-9A8A-B14A84F9B335}" type="slidenum">
              <a:t>‹#›</a:t>
            </a:fld>
            <a:endParaRPr lang="en-US"/>
          </a:p>
        </p:txBody>
      </p:sp>
    </p:spTree>
    <p:extLst>
      <p:ext uri="{BB962C8B-B14F-4D97-AF65-F5344CB8AC3E}">
        <p14:creationId xmlns:p14="http://schemas.microsoft.com/office/powerpoint/2010/main" val="290743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a:t>
            </a:fld>
            <a:endParaRPr lang="en-US"/>
          </a:p>
        </p:txBody>
      </p:sp>
    </p:spTree>
    <p:extLst>
      <p:ext uri="{BB962C8B-B14F-4D97-AF65-F5344CB8AC3E}">
        <p14:creationId xmlns:p14="http://schemas.microsoft.com/office/powerpoint/2010/main" val="1493242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2</a:t>
            </a:fld>
            <a:endParaRPr lang="en-US"/>
          </a:p>
        </p:txBody>
      </p:sp>
    </p:spTree>
    <p:extLst>
      <p:ext uri="{BB962C8B-B14F-4D97-AF65-F5344CB8AC3E}">
        <p14:creationId xmlns:p14="http://schemas.microsoft.com/office/powerpoint/2010/main" val="396577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3</a:t>
            </a:fld>
            <a:endParaRPr lang="en-US"/>
          </a:p>
        </p:txBody>
      </p:sp>
    </p:spTree>
    <p:extLst>
      <p:ext uri="{BB962C8B-B14F-4D97-AF65-F5344CB8AC3E}">
        <p14:creationId xmlns:p14="http://schemas.microsoft.com/office/powerpoint/2010/main" val="1803511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4</a:t>
            </a:fld>
            <a:endParaRPr lang="en-US"/>
          </a:p>
        </p:txBody>
      </p:sp>
    </p:spTree>
    <p:extLst>
      <p:ext uri="{BB962C8B-B14F-4D97-AF65-F5344CB8AC3E}">
        <p14:creationId xmlns:p14="http://schemas.microsoft.com/office/powerpoint/2010/main" val="1836822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5</a:t>
            </a:fld>
            <a:endParaRPr lang="en-US"/>
          </a:p>
        </p:txBody>
      </p:sp>
    </p:spTree>
    <p:extLst>
      <p:ext uri="{BB962C8B-B14F-4D97-AF65-F5344CB8AC3E}">
        <p14:creationId xmlns:p14="http://schemas.microsoft.com/office/powerpoint/2010/main" val="2524357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6</a:t>
            </a:fld>
            <a:endParaRPr lang="en-US"/>
          </a:p>
        </p:txBody>
      </p:sp>
    </p:spTree>
    <p:extLst>
      <p:ext uri="{BB962C8B-B14F-4D97-AF65-F5344CB8AC3E}">
        <p14:creationId xmlns:p14="http://schemas.microsoft.com/office/powerpoint/2010/main" val="2932312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7</a:t>
            </a:fld>
            <a:endParaRPr lang="en-US"/>
          </a:p>
        </p:txBody>
      </p:sp>
    </p:spTree>
    <p:extLst>
      <p:ext uri="{BB962C8B-B14F-4D97-AF65-F5344CB8AC3E}">
        <p14:creationId xmlns:p14="http://schemas.microsoft.com/office/powerpoint/2010/main" val="4287884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8</a:t>
            </a:fld>
            <a:endParaRPr lang="en-US"/>
          </a:p>
        </p:txBody>
      </p:sp>
    </p:spTree>
    <p:extLst>
      <p:ext uri="{BB962C8B-B14F-4D97-AF65-F5344CB8AC3E}">
        <p14:creationId xmlns:p14="http://schemas.microsoft.com/office/powerpoint/2010/main" val="2623085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9</a:t>
            </a:fld>
            <a:endParaRPr lang="en-US"/>
          </a:p>
        </p:txBody>
      </p:sp>
    </p:spTree>
    <p:extLst>
      <p:ext uri="{BB962C8B-B14F-4D97-AF65-F5344CB8AC3E}">
        <p14:creationId xmlns:p14="http://schemas.microsoft.com/office/powerpoint/2010/main" val="333334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10</a:t>
            </a:fld>
            <a:endParaRPr lang="en-US"/>
          </a:p>
        </p:txBody>
      </p:sp>
    </p:spTree>
    <p:extLst>
      <p:ext uri="{BB962C8B-B14F-4D97-AF65-F5344CB8AC3E}">
        <p14:creationId xmlns:p14="http://schemas.microsoft.com/office/powerpoint/2010/main" val="654303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11</a:t>
            </a:fld>
            <a:endParaRPr lang="en-US"/>
          </a:p>
        </p:txBody>
      </p:sp>
    </p:spTree>
    <p:extLst>
      <p:ext uri="{BB962C8B-B14F-4D97-AF65-F5344CB8AC3E}">
        <p14:creationId xmlns:p14="http://schemas.microsoft.com/office/powerpoint/2010/main" val="1120344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12</a:t>
            </a:fld>
            <a:endParaRPr lang="en-US"/>
          </a:p>
        </p:txBody>
      </p:sp>
    </p:spTree>
    <p:extLst>
      <p:ext uri="{BB962C8B-B14F-4D97-AF65-F5344CB8AC3E}">
        <p14:creationId xmlns:p14="http://schemas.microsoft.com/office/powerpoint/2010/main" val="2121398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13</a:t>
            </a:fld>
            <a:endParaRPr lang="en-US"/>
          </a:p>
        </p:txBody>
      </p:sp>
    </p:spTree>
    <p:extLst>
      <p:ext uri="{BB962C8B-B14F-4D97-AF65-F5344CB8AC3E}">
        <p14:creationId xmlns:p14="http://schemas.microsoft.com/office/powerpoint/2010/main" val="533257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14</a:t>
            </a:fld>
            <a:endParaRPr lang="en-US"/>
          </a:p>
        </p:txBody>
      </p:sp>
    </p:spTree>
    <p:extLst>
      <p:ext uri="{BB962C8B-B14F-4D97-AF65-F5344CB8AC3E}">
        <p14:creationId xmlns:p14="http://schemas.microsoft.com/office/powerpoint/2010/main" val="918526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15</a:t>
            </a:fld>
            <a:endParaRPr lang="en-US"/>
          </a:p>
        </p:txBody>
      </p:sp>
    </p:spTree>
    <p:extLst>
      <p:ext uri="{BB962C8B-B14F-4D97-AF65-F5344CB8AC3E}">
        <p14:creationId xmlns:p14="http://schemas.microsoft.com/office/powerpoint/2010/main" val="321897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16</a:t>
            </a:fld>
            <a:endParaRPr lang="en-US"/>
          </a:p>
        </p:txBody>
      </p:sp>
    </p:spTree>
    <p:extLst>
      <p:ext uri="{BB962C8B-B14F-4D97-AF65-F5344CB8AC3E}">
        <p14:creationId xmlns:p14="http://schemas.microsoft.com/office/powerpoint/2010/main" val="302880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17</a:t>
            </a:fld>
            <a:endParaRPr lang="en-US"/>
          </a:p>
        </p:txBody>
      </p:sp>
    </p:spTree>
    <p:extLst>
      <p:ext uri="{BB962C8B-B14F-4D97-AF65-F5344CB8AC3E}">
        <p14:creationId xmlns:p14="http://schemas.microsoft.com/office/powerpoint/2010/main" val="2408433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18</a:t>
            </a:fld>
            <a:endParaRPr lang="en-US"/>
          </a:p>
        </p:txBody>
      </p:sp>
    </p:spTree>
    <p:extLst>
      <p:ext uri="{BB962C8B-B14F-4D97-AF65-F5344CB8AC3E}">
        <p14:creationId xmlns:p14="http://schemas.microsoft.com/office/powerpoint/2010/main" val="121812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a:solidFill>
                  <a:srgbClr val="57585B"/>
                </a:solidFill>
                <a:latin typeface="Arial" panose="020B0604020202020204" pitchFamily="34" charset="0"/>
                <a:cs typeface="Arial" panose="020B0604020202020204" pitchFamily="34" charset="0"/>
              </a:rPr>
              <a:t>Transport to health is a key service, connecting Scots with healthcare, from day-to-day appointments at the GP to hospital care. Work in this area is ongoing, and there are pockets of excellence, amid areas underserved.</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In 2019, the Mobility and Access Committee, working with Transport Scotland, produced MACS Report: Transport to Health and Social Care.</a:t>
            </a:r>
          </a:p>
          <a:p>
            <a:pPr algn="l"/>
            <a:r>
              <a:rPr lang="en-GB" sz="1200">
                <a:solidFill>
                  <a:srgbClr val="57585B"/>
                </a:solidFill>
                <a:latin typeface="Arial" panose="020B0604020202020204" pitchFamily="34" charset="0"/>
                <a:cs typeface="Arial" panose="020B0604020202020204" pitchFamily="34" charset="0"/>
              </a:rPr>
              <a:t>This was strengthened by implementation last autumn of parts of the Transport (Scotland) Act 2019, which dealt specifically with Transport to Health . Unfortunately, however, the pandemic and ever-tightening budget, both in the health service and among transport operators, have meant that further progress from this point has often been slow and highly varied. Momentum has picked up again after the Primary Health Directorate and Transport Scotland published their Transport to Health Delivery Plan draft. The draft puts an obligation on both health boards and regional transport partnerships to work together when considering transport to health.</a:t>
            </a:r>
          </a:p>
          <a:p>
            <a:pPr algn="l"/>
            <a:endParaRPr lang="en-GB" sz="1200">
              <a:solidFill>
                <a:srgbClr val="57585B"/>
              </a:solidFill>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DDCC8B9D-DDCF-4D13-9143-34BAC2F43253}" type="slidenum">
              <a:rPr lang="en-GB" smtClean="0"/>
              <a:t>25</a:t>
            </a:fld>
            <a:endParaRPr lang="en-GB"/>
          </a:p>
        </p:txBody>
      </p:sp>
    </p:spTree>
    <p:extLst>
      <p:ext uri="{BB962C8B-B14F-4D97-AF65-F5344CB8AC3E}">
        <p14:creationId xmlns:p14="http://schemas.microsoft.com/office/powerpoint/2010/main" val="210106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a:solidFill>
                  <a:srgbClr val="57585B"/>
                </a:solidFill>
                <a:latin typeface="Arial" panose="020B0604020202020204" pitchFamily="34" charset="0"/>
                <a:cs typeface="Arial" panose="020B0604020202020204" pitchFamily="34" charset="0"/>
              </a:rPr>
              <a:t>A prevailing theme, particularly relevant in rural communities, is the quality of public transport. In order to be a reliable option for patients, visitors, and staff accessing healthcare sites, public transport must be affordable, available, and accessible. </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Active travel, including walking, wheeling, and cycling, was mentioned as a pillar of transport to health. There was a focus on the role of active travel in staff accessing sites, improving their own health and well-being, and alleviating pressure on facilities like car parks. Furthermore, the role of active travel activity in improving strength and aerobic health was mentioned in relation to preventive improvements in health and improved recovery times after major medical interventions, like surgery.</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Spend on transport to health is disjointed, accounted for differently even within health boards, and not delivering, in many cases, as good a service as possible. It is also worth considering that local authorities, in many cases, are subsidizing public transport options that cover health facilities, further costs to consider. Perhaps the most obvious example of spend is on taxis, being used across the region where more organized transport services are not meeting the challenge in the area, or in fact do not exist at all.</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The role of community transport was mentioned by a number of health boards as a key ally in delivering transport to health, though the point was made that some CT services, particularly those staffed by volunteers, do not match up with times kept by clinics, surgeons, and appointments.</a:t>
            </a:r>
          </a:p>
          <a:p>
            <a:pPr algn="l"/>
            <a:endParaRPr lang="en-GB" sz="1200">
              <a:solidFill>
                <a:srgbClr val="57585B"/>
              </a:solidFill>
              <a:latin typeface="Arial" panose="020B0604020202020204" pitchFamily="34" charset="0"/>
              <a:cs typeface="Arial" panose="020B0604020202020204" pitchFamily="34" charset="0"/>
            </a:endParaRPr>
          </a:p>
          <a:p>
            <a:pPr algn="l"/>
            <a:r>
              <a:rPr lang="en-GB" sz="1200">
                <a:solidFill>
                  <a:srgbClr val="57585B"/>
                </a:solidFill>
                <a:latin typeface="Arial" panose="020B0604020202020204" pitchFamily="34" charset="0"/>
                <a:cs typeface="Arial" panose="020B0604020202020204" pitchFamily="34" charset="0"/>
              </a:rPr>
              <a:t>Across the board, there was an acknowledgment that there are pockets of excellence: pilots and projects delivering a better service for the health board, the patient, and the community. That said, these pockets of innovation are out of step with the general principle of the national health service; a service available to all, where they live.</a:t>
            </a:r>
          </a:p>
          <a:p>
            <a:endParaRPr lang="en-GB"/>
          </a:p>
        </p:txBody>
      </p:sp>
      <p:sp>
        <p:nvSpPr>
          <p:cNvPr id="4" name="Slide Number Placeholder 3"/>
          <p:cNvSpPr>
            <a:spLocks noGrp="1"/>
          </p:cNvSpPr>
          <p:nvPr>
            <p:ph type="sldNum" sz="quarter" idx="5"/>
          </p:nvPr>
        </p:nvSpPr>
        <p:spPr/>
        <p:txBody>
          <a:bodyPr/>
          <a:lstStyle/>
          <a:p>
            <a:fld id="{DDCC8B9D-DDCF-4D13-9143-34BAC2F43253}" type="slidenum">
              <a:rPr lang="en-GB" smtClean="0"/>
              <a:t>27</a:t>
            </a:fld>
            <a:endParaRPr lang="en-GB"/>
          </a:p>
        </p:txBody>
      </p:sp>
    </p:spTree>
    <p:extLst>
      <p:ext uri="{BB962C8B-B14F-4D97-AF65-F5344CB8AC3E}">
        <p14:creationId xmlns:p14="http://schemas.microsoft.com/office/powerpoint/2010/main" val="4194693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29</a:t>
            </a:fld>
            <a:endParaRPr lang="en-US"/>
          </a:p>
        </p:txBody>
      </p:sp>
    </p:spTree>
    <p:extLst>
      <p:ext uri="{BB962C8B-B14F-4D97-AF65-F5344CB8AC3E}">
        <p14:creationId xmlns:p14="http://schemas.microsoft.com/office/powerpoint/2010/main" val="4250981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D967B3-8126-44BA-910C-D2A463B661A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992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D967B3-8126-44BA-910C-D2A463B661A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771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32</a:t>
            </a:fld>
            <a:endParaRPr lang="en-US"/>
          </a:p>
        </p:txBody>
      </p:sp>
    </p:spTree>
    <p:extLst>
      <p:ext uri="{BB962C8B-B14F-4D97-AF65-F5344CB8AC3E}">
        <p14:creationId xmlns:p14="http://schemas.microsoft.com/office/powerpoint/2010/main" val="2361556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33</a:t>
            </a:fld>
            <a:endParaRPr lang="en-US"/>
          </a:p>
        </p:txBody>
      </p:sp>
    </p:spTree>
    <p:extLst>
      <p:ext uri="{BB962C8B-B14F-4D97-AF65-F5344CB8AC3E}">
        <p14:creationId xmlns:p14="http://schemas.microsoft.com/office/powerpoint/2010/main" val="40106179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34</a:t>
            </a:fld>
            <a:endParaRPr lang="en-US"/>
          </a:p>
        </p:txBody>
      </p:sp>
    </p:spTree>
    <p:extLst>
      <p:ext uri="{BB962C8B-B14F-4D97-AF65-F5344CB8AC3E}">
        <p14:creationId xmlns:p14="http://schemas.microsoft.com/office/powerpoint/2010/main" val="2223056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AF7FBB-93D7-432A-9A8A-B14A84F9B335}" type="slidenum">
              <a:rPr lang="en-US"/>
              <a:t>35</a:t>
            </a:fld>
            <a:endParaRPr lang="en-US"/>
          </a:p>
        </p:txBody>
      </p:sp>
    </p:spTree>
    <p:extLst>
      <p:ext uri="{BB962C8B-B14F-4D97-AF65-F5344CB8AC3E}">
        <p14:creationId xmlns:p14="http://schemas.microsoft.com/office/powerpoint/2010/main" val="2858181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91E97-3DF5-4342-A76C-D233BAE7E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7F2603-6DCD-457A-8C06-E2AC76358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B5B259-E4E8-4AB0-B5EF-61B0503A40FE}"/>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5" name="Footer Placeholder 4">
            <a:extLst>
              <a:ext uri="{FF2B5EF4-FFF2-40B4-BE49-F238E27FC236}">
                <a16:creationId xmlns:a16="http://schemas.microsoft.com/office/drawing/2014/main" id="{4249853A-D069-43FB-8BAF-4DDCF1E70E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DFCB65-A4DD-4C4F-860B-CDFBDED371F5}"/>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886643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26AF-DBAF-4A67-8D63-E566C5599F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164F62-125B-49F3-BDC9-4F95089350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27AAD-E897-4BFB-86C1-67621A5F2A80}"/>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5" name="Footer Placeholder 4">
            <a:extLst>
              <a:ext uri="{FF2B5EF4-FFF2-40B4-BE49-F238E27FC236}">
                <a16:creationId xmlns:a16="http://schemas.microsoft.com/office/drawing/2014/main" id="{1F86580D-5179-4FCB-AB6E-B94ABB59B7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B76C7F-4617-418C-8F44-7C7E29E1FF00}"/>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63340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B4D2-E760-45CE-AAFB-F443AAE251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16D09D-A9F5-4B62-A650-E36E65D006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4E6347B-AFAB-4AB1-8AF9-6F71161F48E0}"/>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5" name="Footer Placeholder 4">
            <a:extLst>
              <a:ext uri="{FF2B5EF4-FFF2-40B4-BE49-F238E27FC236}">
                <a16:creationId xmlns:a16="http://schemas.microsoft.com/office/drawing/2014/main" id="{2B536DF4-51F2-4D2C-B9B0-25A41FB506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ECCF2C-0F8A-4A21-B6CD-968F8D2EDD8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959468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FED6-5DC4-4BB6-BFBF-4830583894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3F408D-0EDA-4F78-A8F4-53735C279AD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AB6685-55CA-480F-A750-F06CE7B4A86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411420-F737-4652-ACEA-BA753D648967}"/>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6" name="Footer Placeholder 5">
            <a:extLst>
              <a:ext uri="{FF2B5EF4-FFF2-40B4-BE49-F238E27FC236}">
                <a16:creationId xmlns:a16="http://schemas.microsoft.com/office/drawing/2014/main" id="{48ED3A3E-29EF-4AE0-9D78-224EC25B2C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EFCA00-6C92-46DC-A72D-A6399A738931}"/>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402331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E9CC-4E6C-4C13-A291-01CDB2EB2D9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3A2C14-6DF3-4968-91E2-D91EA13A22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EE1AB25-F431-46E5-8B07-BDF5D9FE5E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F0D9C8-CB04-4C93-ABEB-E1EF5F11CD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C1132A-3428-4E8F-9FC6-6E4CA925A2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B28F7A-BCA8-4FD1-AA39-7047F5A639CE}"/>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8" name="Footer Placeholder 7">
            <a:extLst>
              <a:ext uri="{FF2B5EF4-FFF2-40B4-BE49-F238E27FC236}">
                <a16:creationId xmlns:a16="http://schemas.microsoft.com/office/drawing/2014/main" id="{1C62E3FD-08F4-4134-864E-217401ED2F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BF9F8C-D10D-4741-8DF8-465AF2C9703D}"/>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079110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90AF9-98C8-46D2-9FCD-2F6D4FB812E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4340AB3-1A45-4B57-BC08-7A5FA98A2342}"/>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4" name="Footer Placeholder 3">
            <a:extLst>
              <a:ext uri="{FF2B5EF4-FFF2-40B4-BE49-F238E27FC236}">
                <a16:creationId xmlns:a16="http://schemas.microsoft.com/office/drawing/2014/main" id="{FEDD2325-E057-4681-8C48-FEE0F012FC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3BEC60-74A0-4A29-914C-E0E775EA2E5E}"/>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09293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B2EA39-5B73-43A7-97A7-77A8CB0E204F}"/>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3" name="Footer Placeholder 2">
            <a:extLst>
              <a:ext uri="{FF2B5EF4-FFF2-40B4-BE49-F238E27FC236}">
                <a16:creationId xmlns:a16="http://schemas.microsoft.com/office/drawing/2014/main" id="{2A88DEF7-816C-40C7-B657-6022AA23AF1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4867941-3F26-4857-BA5B-D8E622CB3BF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36291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D4DB-DC79-476B-9872-6737774D0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AAFDC5C-4EFC-4A25-B4C8-1C391FD864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5FAA97-D048-4D8B-84D6-18EFF3B340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8BFFF3-4255-49E2-A519-5812F3EB0C11}"/>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6" name="Footer Placeholder 5">
            <a:extLst>
              <a:ext uri="{FF2B5EF4-FFF2-40B4-BE49-F238E27FC236}">
                <a16:creationId xmlns:a16="http://schemas.microsoft.com/office/drawing/2014/main" id="{BB54959C-2446-4D40-B71A-881D7CF4DC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CB68A6-7DF2-4DA1-BEFE-D6AEC1B3896F}"/>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470918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63D8-E6F9-43E5-ABE3-CC775759A4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464F0A-3F9C-4780-B951-75C670A514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00C933B-5319-4815-AB35-391A08B0A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A65A2F-DF5B-4D8C-95A9-A7EA87382F09}"/>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6" name="Footer Placeholder 5">
            <a:extLst>
              <a:ext uri="{FF2B5EF4-FFF2-40B4-BE49-F238E27FC236}">
                <a16:creationId xmlns:a16="http://schemas.microsoft.com/office/drawing/2014/main" id="{2ADB1C36-FD2A-4052-87C7-BA01C37F17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175F57-E72E-4BEA-AB54-004E342F2802}"/>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420490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B0769-6EE9-446D-A485-F856313FCC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93233C-DB99-46C0-8DF4-ADCFA52BDE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942A41-5097-463C-AB5D-D612374CE74B}"/>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5" name="Footer Placeholder 4">
            <a:extLst>
              <a:ext uri="{FF2B5EF4-FFF2-40B4-BE49-F238E27FC236}">
                <a16:creationId xmlns:a16="http://schemas.microsoft.com/office/drawing/2014/main" id="{A1869B89-2C82-4F92-8113-3E39FDF468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B2B3E6-8AC0-432A-8164-D8135FA8D121}"/>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274870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59020E-F954-4EB3-855E-1B631A3A39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6036C4-A979-4D46-B821-09A09EAD70A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3A4F7B-A075-46FF-84C6-61D43BABD7D5}"/>
              </a:ext>
            </a:extLst>
          </p:cNvPr>
          <p:cNvSpPr>
            <a:spLocks noGrp="1"/>
          </p:cNvSpPr>
          <p:nvPr>
            <p:ph type="dt" sz="half" idx="10"/>
          </p:nvPr>
        </p:nvSpPr>
        <p:spPr/>
        <p:txBody>
          <a:bodyPr/>
          <a:lstStyle/>
          <a:p>
            <a:fld id="{EE3DAD06-2B2D-4E76-A011-6C49D34B2EEE}" type="datetimeFigureOut">
              <a:rPr lang="en-GB" smtClean="0"/>
              <a:t>26/09/2024</a:t>
            </a:fld>
            <a:endParaRPr lang="en-GB"/>
          </a:p>
        </p:txBody>
      </p:sp>
      <p:sp>
        <p:nvSpPr>
          <p:cNvPr id="5" name="Footer Placeholder 4">
            <a:extLst>
              <a:ext uri="{FF2B5EF4-FFF2-40B4-BE49-F238E27FC236}">
                <a16:creationId xmlns:a16="http://schemas.microsoft.com/office/drawing/2014/main" id="{98C04A8A-5EB5-4086-B876-A8A503C8B3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EE3A55-0252-426F-83B0-2B476ADEB143}"/>
              </a:ext>
            </a:extLst>
          </p:cNvPr>
          <p:cNvSpPr>
            <a:spLocks noGrp="1"/>
          </p:cNvSpPr>
          <p:nvPr>
            <p:ph type="sldNum" sz="quarter" idx="12"/>
          </p:nvPr>
        </p:nvSpPr>
        <p:spPr/>
        <p:txBody>
          <a:bodyPr/>
          <a:lstStyle/>
          <a:p>
            <a:fld id="{1177815E-EB8D-425C-8847-B10EF50634E2}" type="slidenum">
              <a:rPr lang="en-GB" smtClean="0"/>
              <a:t>‹#›</a:t>
            </a:fld>
            <a:endParaRPr lang="en-GB"/>
          </a:p>
        </p:txBody>
      </p:sp>
    </p:spTree>
    <p:extLst>
      <p:ext uri="{BB962C8B-B14F-4D97-AF65-F5344CB8AC3E}">
        <p14:creationId xmlns:p14="http://schemas.microsoft.com/office/powerpoint/2010/main" val="109294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80CAD4E-2CAC-1FEB-12E2-DE51F0A24ED6}"/>
              </a:ext>
            </a:extLst>
          </p:cNvPr>
          <p:cNvSpPr>
            <a:spLocks noGrp="1"/>
          </p:cNvSpPr>
          <p:nvPr>
            <p:ph type="title" hasCustomPrompt="1"/>
          </p:nvPr>
        </p:nvSpPr>
        <p:spPr>
          <a:xfrm>
            <a:off x="327764" y="217400"/>
            <a:ext cx="10515600" cy="1325563"/>
          </a:xfrm>
          <a:prstGeom prst="rect">
            <a:avLst/>
          </a:prstGeom>
        </p:spPr>
        <p:txBody>
          <a:bodyPr vert="horz" lIns="91440" tIns="45720" rIns="91440" bIns="45720" rtlCol="0" anchor="t">
            <a:normAutofit/>
          </a:bodyPr>
          <a:lstStyle>
            <a:lvl1pPr>
              <a:defRPr sz="3800"/>
            </a:lvl1pPr>
          </a:lstStyle>
          <a:p>
            <a:r>
              <a:rPr lang="en-GB"/>
              <a:t>Section title</a:t>
            </a:r>
            <a:endParaRPr lang="en-US"/>
          </a:p>
        </p:txBody>
      </p:sp>
    </p:spTree>
    <p:extLst>
      <p:ext uri="{BB962C8B-B14F-4D97-AF65-F5344CB8AC3E}">
        <p14:creationId xmlns:p14="http://schemas.microsoft.com/office/powerpoint/2010/main" val="4179586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Yellow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3F8D-CE17-A0FF-A712-662480E8F625}"/>
              </a:ext>
            </a:extLst>
          </p:cNvPr>
          <p:cNvSpPr>
            <a:spLocks noGrp="1"/>
          </p:cNvSpPr>
          <p:nvPr>
            <p:ph type="title"/>
          </p:nvPr>
        </p:nvSpPr>
        <p:spPr>
          <a:xfrm>
            <a:off x="-843938" y="273601"/>
            <a:ext cx="12723876" cy="859954"/>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04641FC-CB47-3932-3890-4037FE8F3DB6}"/>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77212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Yellow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2342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Grey blank">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141E76DB-8B7A-72A6-9880-E5B00EAD0C8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59988" y="1887766"/>
            <a:ext cx="4029477" cy="2553478"/>
          </a:xfrm>
          <a:prstGeom prst="rect">
            <a:avLst/>
          </a:prstGeom>
        </p:spPr>
      </p:pic>
    </p:spTree>
    <p:extLst>
      <p:ext uri="{BB962C8B-B14F-4D97-AF65-F5344CB8AC3E}">
        <p14:creationId xmlns:p14="http://schemas.microsoft.com/office/powerpoint/2010/main" val="1864106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Grey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0160-BDCD-2410-0B02-9BE858C1C95B}"/>
              </a:ext>
            </a:extLst>
          </p:cNvPr>
          <p:cNvSpPr>
            <a:spLocks noGrp="1"/>
          </p:cNvSpPr>
          <p:nvPr>
            <p:ph type="title"/>
          </p:nvPr>
        </p:nvSpPr>
        <p:spPr>
          <a:xfrm>
            <a:off x="2757488" y="273600"/>
            <a:ext cx="9122512" cy="768882"/>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1370942-1F41-2032-0C36-4A947DFA60DE}"/>
              </a:ext>
            </a:extLst>
          </p:cNvPr>
          <p:cNvSpPr>
            <a:spLocks noGrp="1"/>
          </p:cNvSpPr>
          <p:nvPr>
            <p:ph sz="half" idx="1"/>
          </p:nvPr>
        </p:nvSpPr>
        <p:spPr>
          <a:xfrm>
            <a:off x="361817" y="1350000"/>
            <a:ext cx="5734185" cy="47864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9C0BF2-D626-D020-5092-CAB2ACD00BB9}"/>
              </a:ext>
            </a:extLst>
          </p:cNvPr>
          <p:cNvSpPr>
            <a:spLocks noGrp="1"/>
          </p:cNvSpPr>
          <p:nvPr>
            <p:ph sz="half" idx="2"/>
          </p:nvPr>
        </p:nvSpPr>
        <p:spPr>
          <a:xfrm>
            <a:off x="6480000" y="1350000"/>
            <a:ext cx="5400000" cy="47864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56782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ey 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531F-E687-2377-531E-09B1027493A5}"/>
              </a:ext>
            </a:extLst>
          </p:cNvPr>
          <p:cNvSpPr>
            <a:spLocks noGrp="1"/>
          </p:cNvSpPr>
          <p:nvPr>
            <p:ph type="title"/>
          </p:nvPr>
        </p:nvSpPr>
        <p:spPr>
          <a:xfrm>
            <a:off x="1364400" y="275226"/>
            <a:ext cx="10515600" cy="768882"/>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9E525B3-31B8-7D11-B5DE-CAEBB73C30BE}"/>
              </a:ext>
            </a:extLst>
          </p:cNvPr>
          <p:cNvSpPr>
            <a:spLocks noGrp="1"/>
          </p:cNvSpPr>
          <p:nvPr>
            <p:ph idx="1"/>
          </p:nvPr>
        </p:nvSpPr>
        <p:spPr>
          <a:xfrm>
            <a:off x="361817" y="1350000"/>
            <a:ext cx="5468183"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1A8DB243-B40A-7B10-A81D-74C064DCCF80}"/>
              </a:ext>
            </a:extLst>
          </p:cNvPr>
          <p:cNvSpPr>
            <a:spLocks noGrp="1"/>
          </p:cNvSpPr>
          <p:nvPr>
            <p:ph idx="10" hasCustomPrompt="1"/>
          </p:nvPr>
        </p:nvSpPr>
        <p:spPr>
          <a:xfrm>
            <a:off x="6480000" y="1350000"/>
            <a:ext cx="5400000" cy="4351338"/>
          </a:xfrm>
        </p:spPr>
        <p:txBody>
          <a:bodyPr>
            <a:normAutofit/>
          </a:bodyPr>
          <a:lstStyle>
            <a:lvl1pPr marL="0" indent="0">
              <a:buNone/>
              <a:defRPr sz="3800">
                <a:solidFill>
                  <a:schemeClr val="bg1"/>
                </a:solidFill>
              </a:defRPr>
            </a:lvl1pPr>
            <a:lvl2pPr marL="457178" indent="0">
              <a:buNone/>
              <a:defRPr>
                <a:solidFill>
                  <a:srgbClr val="F9B233"/>
                </a:solidFill>
              </a:defRPr>
            </a:lvl2pPr>
            <a:lvl3pPr marL="914354" indent="0">
              <a:buNone/>
              <a:defRPr>
                <a:solidFill>
                  <a:srgbClr val="F9B233"/>
                </a:solidFill>
              </a:defRPr>
            </a:lvl3pPr>
            <a:lvl4pPr marL="1371532" indent="0">
              <a:buNone/>
              <a:defRPr>
                <a:solidFill>
                  <a:srgbClr val="F9B233"/>
                </a:solidFill>
              </a:defRPr>
            </a:lvl4pPr>
            <a:lvl5pPr marL="1828709" indent="0">
              <a:buNone/>
              <a:defRPr>
                <a:solidFill>
                  <a:srgbClr val="F9B233"/>
                </a:solidFill>
              </a:defRPr>
            </a:lvl5pPr>
          </a:lstStyle>
          <a:p>
            <a:pPr lvl="0"/>
            <a:r>
              <a:rPr lang="en-GB"/>
              <a:t>Quote</a:t>
            </a:r>
          </a:p>
        </p:txBody>
      </p:sp>
    </p:spTree>
    <p:extLst>
      <p:ext uri="{BB962C8B-B14F-4D97-AF65-F5344CB8AC3E}">
        <p14:creationId xmlns:p14="http://schemas.microsoft.com/office/powerpoint/2010/main" val="16185795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Grey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0160-BDCD-2410-0B02-9BE858C1C95B}"/>
              </a:ext>
            </a:extLst>
          </p:cNvPr>
          <p:cNvSpPr>
            <a:spLocks noGrp="1"/>
          </p:cNvSpPr>
          <p:nvPr>
            <p:ph type="title"/>
          </p:nvPr>
        </p:nvSpPr>
        <p:spPr>
          <a:xfrm>
            <a:off x="2757488" y="273600"/>
            <a:ext cx="9122512" cy="768882"/>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1370942-1F41-2032-0C36-4A947DFA60DE}"/>
              </a:ext>
            </a:extLst>
          </p:cNvPr>
          <p:cNvSpPr>
            <a:spLocks noGrp="1"/>
          </p:cNvSpPr>
          <p:nvPr>
            <p:ph sz="half" idx="1"/>
          </p:nvPr>
        </p:nvSpPr>
        <p:spPr>
          <a:xfrm>
            <a:off x="361817" y="1350000"/>
            <a:ext cx="5734185" cy="47864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9C0BF2-D626-D020-5092-CAB2ACD00BB9}"/>
              </a:ext>
            </a:extLst>
          </p:cNvPr>
          <p:cNvSpPr>
            <a:spLocks noGrp="1"/>
          </p:cNvSpPr>
          <p:nvPr>
            <p:ph sz="half" idx="2"/>
          </p:nvPr>
        </p:nvSpPr>
        <p:spPr>
          <a:xfrm>
            <a:off x="6480000" y="1350000"/>
            <a:ext cx="5400000" cy="47864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86316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ey blank">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141E76DB-8B7A-72A6-9880-E5B00EAD0C8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59988" y="1887766"/>
            <a:ext cx="4029477" cy="2553478"/>
          </a:xfrm>
          <a:prstGeom prst="rect">
            <a:avLst/>
          </a:prstGeom>
        </p:spPr>
      </p:pic>
    </p:spTree>
    <p:extLst>
      <p:ext uri="{BB962C8B-B14F-4D97-AF65-F5344CB8AC3E}">
        <p14:creationId xmlns:p14="http://schemas.microsoft.com/office/powerpoint/2010/main" val="3097113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emf"/><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4.emf"/><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28B35C-D7C5-430E-A089-4675EDA966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77BFD9-B207-40F2-91D0-E57F1CF5D4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2E81CB-285E-49C0-AAFD-959C11DF83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DAD06-2B2D-4E76-A011-6C49D34B2EEE}" type="datetimeFigureOut">
              <a:rPr lang="en-GB" smtClean="0"/>
              <a:t>26/09/2024</a:t>
            </a:fld>
            <a:endParaRPr lang="en-GB"/>
          </a:p>
        </p:txBody>
      </p:sp>
      <p:sp>
        <p:nvSpPr>
          <p:cNvPr id="5" name="Footer Placeholder 4">
            <a:extLst>
              <a:ext uri="{FF2B5EF4-FFF2-40B4-BE49-F238E27FC236}">
                <a16:creationId xmlns:a16="http://schemas.microsoft.com/office/drawing/2014/main" id="{0EF11165-FC63-4095-85E6-88FFDF40B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FB21E3-AA63-44E0-B669-75FFE34EB5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77815E-EB8D-425C-8847-B10EF50634E2}" type="slidenum">
              <a:rPr lang="en-GB" smtClean="0"/>
              <a:t>‹#›</a:t>
            </a:fld>
            <a:endParaRPr lang="en-GB"/>
          </a:p>
        </p:txBody>
      </p:sp>
    </p:spTree>
    <p:extLst>
      <p:ext uri="{BB962C8B-B14F-4D97-AF65-F5344CB8AC3E}">
        <p14:creationId xmlns:p14="http://schemas.microsoft.com/office/powerpoint/2010/main" val="27208664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FF9CD-6C4F-923B-B37E-486BA21E6D89}"/>
              </a:ext>
            </a:extLst>
          </p:cNvPr>
          <p:cNvSpPr>
            <a:spLocks noGrp="1"/>
          </p:cNvSpPr>
          <p:nvPr>
            <p:ph type="title"/>
          </p:nvPr>
        </p:nvSpPr>
        <p:spPr>
          <a:xfrm>
            <a:off x="838200" y="2246593"/>
            <a:ext cx="10515600" cy="1325563"/>
          </a:xfrm>
          <a:prstGeom prst="rect">
            <a:avLst/>
          </a:prstGeom>
        </p:spPr>
        <p:txBody>
          <a:bodyPr vert="horz" lIns="91440" tIns="45720" rIns="91440" bIns="45720" rtlCol="0" anchor="t">
            <a:normAutofit/>
          </a:bodyPr>
          <a:lstStyle/>
          <a:p>
            <a:r>
              <a:rPr lang="en-GB"/>
              <a:t>Section title</a:t>
            </a:r>
            <a:endParaRPr lang="en-US"/>
          </a:p>
        </p:txBody>
      </p:sp>
      <p:sp>
        <p:nvSpPr>
          <p:cNvPr id="3" name="MSIPCMContentMarking" descr="{&quot;HashCode&quot;:-1385621383,&quot;Placement&quot;:&quot;Header&quot;,&quot;Top&quot;:0.0,&quot;Left&quot;:439.1567,&quot;SlideWidth&quot;:960,&quot;SlideHeight&quot;:540}">
            <a:extLst>
              <a:ext uri="{FF2B5EF4-FFF2-40B4-BE49-F238E27FC236}">
                <a16:creationId xmlns:a16="http://schemas.microsoft.com/office/drawing/2014/main" id="{D81B7852-E907-51B7-7042-692707EAF574}"/>
              </a:ext>
            </a:extLst>
          </p:cNvPr>
          <p:cNvSpPr txBox="1"/>
          <p:nvPr userDrawn="1"/>
        </p:nvSpPr>
        <p:spPr>
          <a:xfrm>
            <a:off x="5577290" y="0"/>
            <a:ext cx="1037420" cy="211073"/>
          </a:xfrm>
          <a:prstGeom prst="rect">
            <a:avLst/>
          </a:prstGeom>
          <a:noFill/>
        </p:spPr>
        <p:txBody>
          <a:bodyPr vert="horz" wrap="square" lIns="0" tIns="0" rIns="0" bIns="0" rtlCol="0" anchor="ctr" anchorCtr="1">
            <a:spAutoFit/>
          </a:bodyPr>
          <a:lstStyle/>
          <a:p>
            <a:pPr algn="ctr">
              <a:spcBef>
                <a:spcPts val="0"/>
              </a:spcBef>
              <a:spcAft>
                <a:spcPts val="0"/>
              </a:spcAft>
            </a:pPr>
            <a:r>
              <a:rPr lang="en-GB" sz="700">
                <a:solidFill>
                  <a:srgbClr val="000000"/>
                </a:solidFill>
                <a:latin typeface="Calibri" panose="020F0502020204030204" pitchFamily="34" charset="0"/>
              </a:rPr>
              <a:t>Confidential - External</a:t>
            </a:r>
          </a:p>
        </p:txBody>
      </p:sp>
    </p:spTree>
    <p:extLst>
      <p:ext uri="{BB962C8B-B14F-4D97-AF65-F5344CB8AC3E}">
        <p14:creationId xmlns:p14="http://schemas.microsoft.com/office/powerpoint/2010/main" val="4151010872"/>
      </p:ext>
    </p:extLst>
  </p:cSld>
  <p:clrMap bg1="lt1" tx1="dk1" bg2="lt2" tx2="dk2" accent1="accent1" accent2="accent2" accent3="accent3" accent4="accent4" accent5="accent5" accent6="accent6" hlink="hlink" folHlink="folHlink"/>
  <p:sldLayoutIdLst>
    <p:sldLayoutId id="2147483676" r:id="rId1"/>
  </p:sldLayoutIdLst>
  <p:txStyles>
    <p:titleStyle>
      <a:lvl1pPr algn="ctr" defTabSz="914354" rtl="0" eaLnBrk="1" latinLnBrk="0" hangingPunct="1">
        <a:lnSpc>
          <a:spcPct val="90000"/>
        </a:lnSpc>
        <a:spcBef>
          <a:spcPct val="0"/>
        </a:spcBef>
        <a:buNone/>
        <a:defRPr sz="7200" b="0" i="0" kern="1200">
          <a:solidFill>
            <a:schemeClr val="tx1">
              <a:lumMod val="65000"/>
              <a:lumOff val="35000"/>
            </a:schemeClr>
          </a:solidFill>
          <a:latin typeface="Arial" panose="020B0604020202020204" pitchFamily="34" charset="0"/>
          <a:ea typeface="+mj-ea"/>
          <a:cs typeface="Arial" panose="020B0604020202020204" pitchFamily="34" charset="0"/>
        </a:defRPr>
      </a:lvl1pPr>
    </p:titleStyle>
    <p:bodyStyle>
      <a:lvl1pPr marL="0" indent="0" algn="l" defTabSz="914354" rtl="0" eaLnBrk="1" latinLnBrk="0" hangingPunct="1">
        <a:lnSpc>
          <a:spcPct val="90000"/>
        </a:lnSpc>
        <a:spcBef>
          <a:spcPts val="1000"/>
        </a:spcBef>
        <a:buFont typeface="Arial" panose="020B0604020202020204" pitchFamily="34" charset="0"/>
        <a:buNone/>
        <a:defRPr sz="2400" kern="1200">
          <a:solidFill>
            <a:srgbClr val="F9B233"/>
          </a:solidFill>
          <a:latin typeface="Trebuchet MS" panose="020B0703020202090204" pitchFamily="34" charset="0"/>
          <a:ea typeface="+mn-ea"/>
          <a:cs typeface="+mn-cs"/>
        </a:defRPr>
      </a:lvl1pPr>
      <a:lvl2pPr marL="457178" indent="0" algn="l" defTabSz="914354" rtl="0" eaLnBrk="1" latinLnBrk="0" hangingPunct="1">
        <a:lnSpc>
          <a:spcPct val="90000"/>
        </a:lnSpc>
        <a:spcBef>
          <a:spcPts val="500"/>
        </a:spcBef>
        <a:buFont typeface="Arial" panose="020B0604020202020204" pitchFamily="34" charset="0"/>
        <a:buNone/>
        <a:defRPr sz="2400" kern="1200">
          <a:solidFill>
            <a:srgbClr val="F9B233"/>
          </a:solidFill>
          <a:latin typeface="Trebuchet MS" panose="020B0703020202090204" pitchFamily="34" charset="0"/>
          <a:ea typeface="+mn-ea"/>
          <a:cs typeface="+mn-cs"/>
        </a:defRPr>
      </a:lvl2pPr>
      <a:lvl3pPr marL="914354" indent="0" algn="l" defTabSz="914354" rtl="0" eaLnBrk="1" latinLnBrk="0" hangingPunct="1">
        <a:lnSpc>
          <a:spcPct val="90000"/>
        </a:lnSpc>
        <a:spcBef>
          <a:spcPts val="500"/>
        </a:spcBef>
        <a:buFont typeface="Arial" panose="020B0604020202020204" pitchFamily="34" charset="0"/>
        <a:buNone/>
        <a:defRPr sz="2000" kern="1200">
          <a:solidFill>
            <a:srgbClr val="F9B233"/>
          </a:solidFill>
          <a:latin typeface="Trebuchet MS" panose="020B0703020202090204" pitchFamily="34" charset="0"/>
          <a:ea typeface="+mn-ea"/>
          <a:cs typeface="+mn-cs"/>
        </a:defRPr>
      </a:lvl3pPr>
      <a:lvl4pPr marL="1371532" indent="0" algn="l" defTabSz="914354" rtl="0" eaLnBrk="1" latinLnBrk="0" hangingPunct="1">
        <a:lnSpc>
          <a:spcPct val="90000"/>
        </a:lnSpc>
        <a:spcBef>
          <a:spcPts val="500"/>
        </a:spcBef>
        <a:buFont typeface="Arial" panose="020B0604020202020204" pitchFamily="34" charset="0"/>
        <a:buNone/>
        <a:defRPr sz="1800" kern="1200">
          <a:solidFill>
            <a:srgbClr val="F9B233"/>
          </a:solidFill>
          <a:latin typeface="Trebuchet MS" panose="020B0703020202090204" pitchFamily="34" charset="0"/>
          <a:ea typeface="+mn-ea"/>
          <a:cs typeface="+mn-cs"/>
        </a:defRPr>
      </a:lvl4pPr>
      <a:lvl5pPr marL="1828709" indent="0" algn="l" defTabSz="914354" rtl="0" eaLnBrk="1" latinLnBrk="0" hangingPunct="1">
        <a:lnSpc>
          <a:spcPct val="90000"/>
        </a:lnSpc>
        <a:spcBef>
          <a:spcPts val="500"/>
        </a:spcBef>
        <a:buFont typeface="Arial" panose="020B0604020202020204" pitchFamily="34" charset="0"/>
        <a:buNone/>
        <a:defRPr sz="1800" kern="1200">
          <a:solidFill>
            <a:srgbClr val="F9B233"/>
          </a:solidFill>
          <a:latin typeface="Trebuchet MS" panose="020B0703020202090204" pitchFamily="34"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3" orient="horz" pos="2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636153-A860-9F7D-4633-B298F2262FA5}"/>
              </a:ext>
            </a:extLst>
          </p:cNvPr>
          <p:cNvSpPr>
            <a:spLocks noGrp="1"/>
          </p:cNvSpPr>
          <p:nvPr>
            <p:ph type="body" idx="1"/>
          </p:nvPr>
        </p:nvSpPr>
        <p:spPr>
          <a:xfrm>
            <a:off x="350352" y="1350000"/>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A09DD073-5797-BA91-9A65-19FF53109D97}"/>
              </a:ext>
            </a:extLst>
          </p:cNvPr>
          <p:cNvSpPr>
            <a:spLocks noGrp="1"/>
          </p:cNvSpPr>
          <p:nvPr>
            <p:ph type="title"/>
          </p:nvPr>
        </p:nvSpPr>
        <p:spPr>
          <a:xfrm>
            <a:off x="2794718" y="273600"/>
            <a:ext cx="9085047" cy="768882"/>
          </a:xfrm>
          <a:prstGeom prst="rect">
            <a:avLst/>
          </a:prstGeom>
        </p:spPr>
        <p:txBody>
          <a:bodyPr vert="horz" lIns="91440" tIns="45720" rIns="91440" bIns="45720" rtlCol="0" anchor="t">
            <a:normAutofit/>
          </a:bodyPr>
          <a:lstStyle/>
          <a:p>
            <a:r>
              <a:rPr lang="en-GB"/>
              <a:t>Click to edit Master title style</a:t>
            </a:r>
            <a:endParaRPr lang="en-US"/>
          </a:p>
        </p:txBody>
      </p:sp>
      <p:sp>
        <p:nvSpPr>
          <p:cNvPr id="2" name="MSIPCMContentMarking" descr="{&quot;HashCode&quot;:-1385621383,&quot;Placement&quot;:&quot;Header&quot;,&quot;Top&quot;:0.0,&quot;Left&quot;:439.1567,&quot;SlideWidth&quot;:960,&quot;SlideHeight&quot;:540}">
            <a:extLst>
              <a:ext uri="{FF2B5EF4-FFF2-40B4-BE49-F238E27FC236}">
                <a16:creationId xmlns:a16="http://schemas.microsoft.com/office/drawing/2014/main" id="{6BD8D8D7-EA0D-FEDA-A97B-6012A179A3A8}"/>
              </a:ext>
            </a:extLst>
          </p:cNvPr>
          <p:cNvSpPr txBox="1"/>
          <p:nvPr userDrawn="1"/>
        </p:nvSpPr>
        <p:spPr>
          <a:xfrm>
            <a:off x="5577290" y="0"/>
            <a:ext cx="1037420" cy="211073"/>
          </a:xfrm>
          <a:prstGeom prst="rect">
            <a:avLst/>
          </a:prstGeom>
          <a:noFill/>
        </p:spPr>
        <p:txBody>
          <a:bodyPr vert="horz" wrap="square" lIns="0" tIns="0" rIns="0" bIns="0" rtlCol="0" anchor="ctr" anchorCtr="1">
            <a:spAutoFit/>
          </a:bodyPr>
          <a:lstStyle/>
          <a:p>
            <a:pPr algn="ctr">
              <a:spcBef>
                <a:spcPts val="0"/>
              </a:spcBef>
              <a:spcAft>
                <a:spcPts val="0"/>
              </a:spcAft>
            </a:pPr>
            <a:r>
              <a:rPr lang="en-GB" sz="700">
                <a:solidFill>
                  <a:srgbClr val="000000"/>
                </a:solidFill>
                <a:latin typeface="Calibri" panose="020F0502020204030204" pitchFamily="34" charset="0"/>
              </a:rPr>
              <a:t>Confidential - External</a:t>
            </a:r>
          </a:p>
        </p:txBody>
      </p:sp>
    </p:spTree>
    <p:extLst>
      <p:ext uri="{BB962C8B-B14F-4D97-AF65-F5344CB8AC3E}">
        <p14:creationId xmlns:p14="http://schemas.microsoft.com/office/powerpoint/2010/main" val="12453683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txStyles>
    <p:titleStyle>
      <a:lvl1pPr algn="r" defTabSz="914354" rtl="0" eaLnBrk="1" latinLnBrk="0" hangingPunct="1">
        <a:lnSpc>
          <a:spcPct val="90000"/>
        </a:lnSpc>
        <a:spcBef>
          <a:spcPct val="0"/>
        </a:spcBef>
        <a:buNone/>
        <a:defRPr sz="2800" kern="1200">
          <a:solidFill>
            <a:schemeClr val="bg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p15:clr>
            <a:srgbClr val="F26B43"/>
          </p15:clr>
        </p15:guide>
        <p15:guide id="2" pos="27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E1DEC8-7270-D4B1-F8FC-3138E1AF1855}"/>
              </a:ext>
            </a:extLst>
          </p:cNvPr>
          <p:cNvSpPr>
            <a:spLocks noGrp="1"/>
          </p:cNvSpPr>
          <p:nvPr>
            <p:ph type="title"/>
          </p:nvPr>
        </p:nvSpPr>
        <p:spPr>
          <a:xfrm>
            <a:off x="4659927" y="273600"/>
            <a:ext cx="7219837" cy="768882"/>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B07F23D-F3E6-DF27-4550-6DB9D31582A6}"/>
              </a:ext>
            </a:extLst>
          </p:cNvPr>
          <p:cNvSpPr>
            <a:spLocks noGrp="1"/>
          </p:cNvSpPr>
          <p:nvPr>
            <p:ph type="body" idx="1"/>
          </p:nvPr>
        </p:nvSpPr>
        <p:spPr>
          <a:xfrm>
            <a:off x="352091" y="1350000"/>
            <a:ext cx="7033448"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MSIPCMContentMarking" descr="{&quot;HashCode&quot;:-1385621383,&quot;Placement&quot;:&quot;Header&quot;,&quot;Top&quot;:0.0,&quot;Left&quot;:439.1567,&quot;SlideWidth&quot;:960,&quot;SlideHeight&quot;:540}">
            <a:extLst>
              <a:ext uri="{FF2B5EF4-FFF2-40B4-BE49-F238E27FC236}">
                <a16:creationId xmlns:a16="http://schemas.microsoft.com/office/drawing/2014/main" id="{4332AB35-DCFA-BFCE-B6AC-51019985E3A4}"/>
              </a:ext>
            </a:extLst>
          </p:cNvPr>
          <p:cNvSpPr txBox="1"/>
          <p:nvPr userDrawn="1"/>
        </p:nvSpPr>
        <p:spPr>
          <a:xfrm>
            <a:off x="5577290" y="0"/>
            <a:ext cx="1037420" cy="211073"/>
          </a:xfrm>
          <a:prstGeom prst="rect">
            <a:avLst/>
          </a:prstGeom>
          <a:noFill/>
        </p:spPr>
        <p:txBody>
          <a:bodyPr vert="horz" wrap="square" lIns="0" tIns="0" rIns="0" bIns="0" rtlCol="0" anchor="ctr" anchorCtr="1">
            <a:spAutoFit/>
          </a:bodyPr>
          <a:lstStyle/>
          <a:p>
            <a:pPr algn="ctr">
              <a:spcBef>
                <a:spcPts val="0"/>
              </a:spcBef>
              <a:spcAft>
                <a:spcPts val="0"/>
              </a:spcAft>
            </a:pPr>
            <a:r>
              <a:rPr lang="en-GB" sz="700">
                <a:solidFill>
                  <a:srgbClr val="000000"/>
                </a:solidFill>
                <a:latin typeface="Calibri" panose="020F0502020204030204" pitchFamily="34" charset="0"/>
              </a:rPr>
              <a:t>Confidential - External</a:t>
            </a:r>
          </a:p>
        </p:txBody>
      </p:sp>
    </p:spTree>
    <p:extLst>
      <p:ext uri="{BB962C8B-B14F-4D97-AF65-F5344CB8AC3E}">
        <p14:creationId xmlns:p14="http://schemas.microsoft.com/office/powerpoint/2010/main" val="258698009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Lst>
  <p:txStyles>
    <p:titleStyle>
      <a:lvl1pPr algn="r" defTabSz="914354" rtl="0" eaLnBrk="1" latinLnBrk="0" hangingPunct="1">
        <a:lnSpc>
          <a:spcPct val="90000"/>
        </a:lnSpc>
        <a:spcBef>
          <a:spcPct val="0"/>
        </a:spcBef>
        <a:buNone/>
        <a:defRPr sz="2800" kern="1200">
          <a:solidFill>
            <a:schemeClr val="bg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b="1" kern="1200">
          <a:solidFill>
            <a:schemeClr val="bg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orient="horz" pos="232">
          <p15:clr>
            <a:srgbClr val="F26B43"/>
          </p15:clr>
        </p15:guide>
        <p15:guide id="3" orient="horz" pos="84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E4F371-E9D7-47ED-A380-FF3CED98D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4" cy="3240000"/>
          </a:xfrm>
          <a:prstGeom prst="rect">
            <a:avLst/>
          </a:prstGeom>
        </p:spPr>
      </p:pic>
      <p:sp>
        <p:nvSpPr>
          <p:cNvPr id="6" name="Title 1">
            <a:extLst>
              <a:ext uri="{FF2B5EF4-FFF2-40B4-BE49-F238E27FC236}">
                <a16:creationId xmlns:a16="http://schemas.microsoft.com/office/drawing/2014/main" id="{722CC3A9-1D79-49F1-A6E6-A24D511E8DD7}"/>
              </a:ext>
            </a:extLst>
          </p:cNvPr>
          <p:cNvSpPr txBox="1">
            <a:spLocks/>
          </p:cNvSpPr>
          <p:nvPr/>
        </p:nvSpPr>
        <p:spPr>
          <a:xfrm>
            <a:off x="495908" y="443489"/>
            <a:ext cx="11249525" cy="15510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chemeClr val="bg1"/>
                </a:solidFill>
                <a:latin typeface="Arial" panose="020B0604020202020204" pitchFamily="34" charset="0"/>
                <a:cs typeface="Arial" panose="020B0604020202020204" pitchFamily="34" charset="0"/>
              </a:rPr>
              <a:t>Partnership Board</a:t>
            </a:r>
          </a:p>
        </p:txBody>
      </p:sp>
      <p:sp>
        <p:nvSpPr>
          <p:cNvPr id="7" name="Title 1">
            <a:extLst>
              <a:ext uri="{FF2B5EF4-FFF2-40B4-BE49-F238E27FC236}">
                <a16:creationId xmlns:a16="http://schemas.microsoft.com/office/drawing/2014/main" id="{4111664A-1BBB-4A53-BC0B-3698E83437BC}"/>
              </a:ext>
            </a:extLst>
          </p:cNvPr>
          <p:cNvSpPr>
            <a:spLocks noGrp="1"/>
          </p:cNvSpPr>
          <p:nvPr>
            <p:ph type="ctrTitle"/>
          </p:nvPr>
        </p:nvSpPr>
        <p:spPr>
          <a:xfrm>
            <a:off x="5050594" y="4123096"/>
            <a:ext cx="7285640" cy="1041603"/>
          </a:xfrm>
        </p:spPr>
        <p:txBody>
          <a:bodyPr>
            <a:normAutofit/>
          </a:bodyPr>
          <a:lstStyle/>
          <a:p>
            <a:r>
              <a:rPr lang="en-GB" b="1">
                <a:latin typeface="Arial" panose="020B0604020202020204" pitchFamily="34" charset="0"/>
                <a:cs typeface="Arial" panose="020B0604020202020204" pitchFamily="34" charset="0"/>
              </a:rPr>
              <a:t>Partnership Board</a:t>
            </a:r>
          </a:p>
        </p:txBody>
      </p:sp>
      <p:sp>
        <p:nvSpPr>
          <p:cNvPr id="8" name="Subtitle 2">
            <a:extLst>
              <a:ext uri="{FF2B5EF4-FFF2-40B4-BE49-F238E27FC236}">
                <a16:creationId xmlns:a16="http://schemas.microsoft.com/office/drawing/2014/main" id="{DD9AA407-C4FC-4BD8-A559-E0B1F08F49DE}"/>
              </a:ext>
            </a:extLst>
          </p:cNvPr>
          <p:cNvSpPr>
            <a:spLocks noGrp="1"/>
          </p:cNvSpPr>
          <p:nvPr>
            <p:ph type="subTitle" idx="1"/>
          </p:nvPr>
        </p:nvSpPr>
        <p:spPr>
          <a:xfrm>
            <a:off x="5476104" y="5167265"/>
            <a:ext cx="6439309" cy="1467853"/>
          </a:xfrm>
        </p:spPr>
        <p:txBody>
          <a:bodyPr vert="horz" lIns="91440" tIns="45720" rIns="91440" bIns="45720" rtlCol="0" anchor="t">
            <a:normAutofit/>
          </a:bodyPr>
          <a:lstStyle/>
          <a:p>
            <a:pPr algn="l"/>
            <a:r>
              <a:rPr lang="en-GB">
                <a:latin typeface="Arial" panose="020B0604020202020204" pitchFamily="34" charset="0"/>
                <a:cs typeface="Arial" panose="020B0604020202020204" pitchFamily="34" charset="0"/>
              </a:rPr>
              <a:t>10am, Friday 27</a:t>
            </a:r>
            <a:r>
              <a:rPr lang="en-GB" baseline="30000">
                <a:latin typeface="Arial" panose="020B0604020202020204" pitchFamily="34" charset="0"/>
                <a:cs typeface="Arial" panose="020B0604020202020204" pitchFamily="34" charset="0"/>
              </a:rPr>
              <a:t>th</a:t>
            </a:r>
            <a:r>
              <a:rPr lang="en-GB">
                <a:latin typeface="Arial" panose="020B0604020202020204" pitchFamily="34" charset="0"/>
                <a:cs typeface="Arial" panose="020B0604020202020204" pitchFamily="34" charset="0"/>
              </a:rPr>
              <a:t> September 2024</a:t>
            </a:r>
          </a:p>
          <a:p>
            <a:pPr algn="l"/>
            <a:r>
              <a:rPr lang="en-GB">
                <a:latin typeface="Arial" panose="020B0604020202020204" pitchFamily="34" charset="0"/>
                <a:cs typeface="Arial" panose="020B0604020202020204" pitchFamily="34" charset="0"/>
              </a:rPr>
              <a:t>Hybrid meeting (Microsoft Teams and Dean of Guild Room, City Chambers, Edinburgh)</a:t>
            </a:r>
          </a:p>
        </p:txBody>
      </p:sp>
    </p:spTree>
    <p:extLst>
      <p:ext uri="{BB962C8B-B14F-4D97-AF65-F5344CB8AC3E}">
        <p14:creationId xmlns:p14="http://schemas.microsoft.com/office/powerpoint/2010/main" val="366926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5AD4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ED22-4E61-4338-98AB-75164E0D3ED1}"/>
              </a:ext>
            </a:extLst>
          </p:cNvPr>
          <p:cNvSpPr>
            <a:spLocks noGrp="1"/>
          </p:cNvSpPr>
          <p:nvPr>
            <p:ph type="ctrTitle"/>
          </p:nvPr>
        </p:nvSpPr>
        <p:spPr>
          <a:xfrm>
            <a:off x="4034958" y="-145174"/>
            <a:ext cx="6388769" cy="3089765"/>
          </a:xfrm>
        </p:spPr>
        <p:txBody>
          <a:bodyPr>
            <a:normAutofit/>
          </a:bodyPr>
          <a:lstStyle/>
          <a:p>
            <a:r>
              <a:rPr lang="en-GB" sz="4400" b="1" i="0">
                <a:solidFill>
                  <a:schemeClr val="bg1"/>
                </a:solidFill>
                <a:effectLst/>
                <a:latin typeface="Arial" panose="020B0604020202020204" pitchFamily="34" charset="0"/>
                <a:cs typeface="Arial" panose="020B0604020202020204" pitchFamily="34" charset="0"/>
              </a:rPr>
              <a:t>Agenda</a:t>
            </a:r>
            <a:endParaRPr lang="en-GB" sz="4400">
              <a:solidFill>
                <a:schemeClr val="bg1"/>
              </a:solidFill>
            </a:endParaRPr>
          </a:p>
        </p:txBody>
      </p:sp>
      <p:pic>
        <p:nvPicPr>
          <p:cNvPr id="8" name="Picture 7" descr="A close up of a logo&#10;&#10;Description generated with very high confidence">
            <a:extLst>
              <a:ext uri="{FF2B5EF4-FFF2-40B4-BE49-F238E27FC236}">
                <a16:creationId xmlns:a16="http://schemas.microsoft.com/office/drawing/2014/main" id="{A9D40832-9511-4282-A55D-E925E4811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67" y="3132000"/>
            <a:ext cx="4593395" cy="3240000"/>
          </a:xfrm>
          <a:prstGeom prst="rect">
            <a:avLst/>
          </a:prstGeom>
        </p:spPr>
      </p:pic>
    </p:spTree>
    <p:extLst>
      <p:ext uri="{BB962C8B-B14F-4D97-AF65-F5344CB8AC3E}">
        <p14:creationId xmlns:p14="http://schemas.microsoft.com/office/powerpoint/2010/main" val="3141786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CB8795-15B3-45DC-AEE2-96F63421F2B9}"/>
              </a:ext>
            </a:extLst>
          </p:cNvPr>
          <p:cNvGrpSpPr/>
          <p:nvPr/>
        </p:nvGrpSpPr>
        <p:grpSpPr>
          <a:xfrm>
            <a:off x="0" y="-49842"/>
            <a:ext cx="12192000" cy="1278860"/>
            <a:chOff x="0" y="-67667"/>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0" y="-67667"/>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3" name="TextBox 2">
            <a:extLst>
              <a:ext uri="{FF2B5EF4-FFF2-40B4-BE49-F238E27FC236}">
                <a16:creationId xmlns:a16="http://schemas.microsoft.com/office/drawing/2014/main" id="{6144BDEE-019D-4430-9181-5968CAF98054}"/>
              </a:ext>
            </a:extLst>
          </p:cNvPr>
          <p:cNvSpPr txBox="1"/>
          <p:nvPr/>
        </p:nvSpPr>
        <p:spPr>
          <a:xfrm>
            <a:off x="1553592" y="278758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D578FF3-8E14-436F-A140-DE2A745A0DD1}"/>
              </a:ext>
            </a:extLst>
          </p:cNvPr>
          <p:cNvSpPr txBox="1"/>
          <p:nvPr/>
        </p:nvSpPr>
        <p:spPr>
          <a:xfrm>
            <a:off x="1738323" y="1593246"/>
            <a:ext cx="1847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3E63757-CC31-426B-81F6-E7418DB33DEF}"/>
              </a:ext>
            </a:extLst>
          </p:cNvPr>
          <p:cNvSpPr txBox="1"/>
          <p:nvPr/>
        </p:nvSpPr>
        <p:spPr>
          <a:xfrm>
            <a:off x="2202873" y="216930"/>
            <a:ext cx="623454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white"/>
                </a:solidFill>
                <a:effectLst/>
                <a:uLnTx/>
                <a:uFillTx/>
                <a:latin typeface="Calibri" panose="020F0502020204030204"/>
                <a:ea typeface="+mn-ea"/>
                <a:cs typeface="+mn-cs"/>
              </a:rPr>
              <a:t>Agenda</a:t>
            </a:r>
          </a:p>
        </p:txBody>
      </p:sp>
      <p:sp>
        <p:nvSpPr>
          <p:cNvPr id="5" name="TextBox 4">
            <a:extLst>
              <a:ext uri="{FF2B5EF4-FFF2-40B4-BE49-F238E27FC236}">
                <a16:creationId xmlns:a16="http://schemas.microsoft.com/office/drawing/2014/main" id="{1162414A-C94E-DBA0-C5A5-9050CC0FEBD0}"/>
              </a:ext>
            </a:extLst>
          </p:cNvPr>
          <p:cNvSpPr txBox="1"/>
          <p:nvPr/>
        </p:nvSpPr>
        <p:spPr>
          <a:xfrm>
            <a:off x="2573635" y="1687354"/>
            <a:ext cx="6697113"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Order of business</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Apologies</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Declarations of interest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A1.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Appointments</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A2.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Minutes for approval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A3.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Finance Officer’s report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A4.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Partnership Director’s update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A5.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Go-</a:t>
            </a:r>
            <a:r>
              <a:rPr lang="en-GB" b="1">
                <a:solidFill>
                  <a:prstClr val="black"/>
                </a:solidFill>
                <a:latin typeface="Arial" panose="020B0604020202020204" pitchFamily="34" charset="0"/>
                <a:cs typeface="Arial" panose="020B0604020202020204" pitchFamily="34" charset="0"/>
              </a:rPr>
              <a:t>SES</a:t>
            </a:r>
            <a:r>
              <a:rPr kumimoji="0" lang="en-GB" sz="1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tran</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A6.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Transport to Healthcare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A7.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Annual Report &amp; Business </a:t>
            </a:r>
            <a:r>
              <a:rPr lang="en-GB" b="1">
                <a:solidFill>
                  <a:prstClr val="black"/>
                </a:solidFill>
                <a:latin typeface="Arial" panose="020B0604020202020204" pitchFamily="34" charset="0"/>
                <a:cs typeface="Arial" panose="020B0604020202020204" pitchFamily="34" charset="0"/>
              </a:rPr>
              <a:t>P</a:t>
            </a:r>
            <a:r>
              <a:rPr kumimoji="0" lang="en-GB" sz="1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lan</a:t>
            </a:r>
            <a:endPar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A8.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Regional Transport Strategy </a:t>
            </a:r>
            <a:r>
              <a:rPr lang="en-GB" b="1">
                <a:solidFill>
                  <a:prstClr val="black"/>
                </a:solidFill>
                <a:latin typeface="Arial" panose="020B0604020202020204" pitchFamily="34" charset="0"/>
                <a:cs typeface="Arial" panose="020B0604020202020204" pitchFamily="34" charset="0"/>
              </a:rPr>
              <a:t>D</a:t>
            </a:r>
            <a:r>
              <a:rPr kumimoji="0" lang="en-GB" sz="1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elivery</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Plan</a:t>
            </a: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A9.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Date of next meeting - Friday 6th December 2024</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15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2CA"/>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55" y="449431"/>
            <a:ext cx="3854960" cy="2719137"/>
          </a:xfrm>
          <a:prstGeom prst="rect">
            <a:avLst/>
          </a:prstGeom>
        </p:spPr>
      </p:pic>
      <p:sp>
        <p:nvSpPr>
          <p:cNvPr id="5" name="Title 1">
            <a:extLst>
              <a:ext uri="{FF2B5EF4-FFF2-40B4-BE49-F238E27FC236}">
                <a16:creationId xmlns:a16="http://schemas.microsoft.com/office/drawing/2014/main" id="{3A514BD8-389F-4FA2-B2B0-18B59CBF9EBC}"/>
              </a:ext>
            </a:extLst>
          </p:cNvPr>
          <p:cNvSpPr txBox="1">
            <a:spLocks/>
          </p:cNvSpPr>
          <p:nvPr/>
        </p:nvSpPr>
        <p:spPr>
          <a:xfrm>
            <a:off x="3999245" y="709863"/>
            <a:ext cx="7421914"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6B12D27B-B3D3-3C5A-7282-A67931494639}"/>
              </a:ext>
            </a:extLst>
          </p:cNvPr>
          <p:cNvSpPr txBox="1"/>
          <p:nvPr/>
        </p:nvSpPr>
        <p:spPr>
          <a:xfrm>
            <a:off x="5680280" y="3689432"/>
            <a:ext cx="67221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 ORDER OF BUSINESS</a:t>
            </a: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 APOLOGIES</a:t>
            </a: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b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3. DECLARATIONS OF INTEREST </a:t>
            </a:r>
          </a:p>
        </p:txBody>
      </p:sp>
    </p:spTree>
    <p:extLst>
      <p:ext uri="{BB962C8B-B14F-4D97-AF65-F5344CB8AC3E}">
        <p14:creationId xmlns:p14="http://schemas.microsoft.com/office/powerpoint/2010/main" val="224391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847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857656" y="710221"/>
            <a:ext cx="10515600" cy="1555169"/>
          </a:xfrm>
        </p:spPr>
        <p:txBody>
          <a:bodyPr>
            <a:normAutofit/>
          </a:bodyPr>
          <a:lstStyle/>
          <a:p>
            <a: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A1: Appointments </a:t>
            </a:r>
            <a:endParaRPr lang="en-GB">
              <a:latin typeface="Arial" panose="020B0604020202020204" pitchFamily="34" charset="0"/>
              <a:cs typeface="Arial" panose="020B0604020202020204" pitchFamily="34" charset="0"/>
            </a:endParaRP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Tree>
    <p:extLst>
      <p:ext uri="{BB962C8B-B14F-4D97-AF65-F5344CB8AC3E}">
        <p14:creationId xmlns:p14="http://schemas.microsoft.com/office/powerpoint/2010/main" val="2943413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AD34AC0-7944-431B-AE6C-2B9D7EC70BEF}"/>
              </a:ext>
            </a:extLst>
          </p:cNvPr>
          <p:cNvGrpSpPr/>
          <p:nvPr/>
        </p:nvGrpSpPr>
        <p:grpSpPr>
          <a:xfrm>
            <a:off x="0" y="0"/>
            <a:ext cx="12192000" cy="1278000"/>
            <a:chOff x="0" y="0"/>
            <a:chExt cx="12192000" cy="1278000"/>
          </a:xfrm>
        </p:grpSpPr>
        <p:sp>
          <p:nvSpPr>
            <p:cNvPr id="6" name="Rectangle 5">
              <a:extLst>
                <a:ext uri="{FF2B5EF4-FFF2-40B4-BE49-F238E27FC236}">
                  <a16:creationId xmlns:a16="http://schemas.microsoft.com/office/drawing/2014/main" id="{F2A7F107-8779-42C8-8AF7-F9E5EB536B65}"/>
                </a:ext>
              </a:extLst>
            </p:cNvPr>
            <p:cNvSpPr/>
            <p:nvPr/>
          </p:nvSpPr>
          <p:spPr>
            <a:xfrm>
              <a:off x="0" y="0"/>
              <a:ext cx="12192000" cy="1278000"/>
            </a:xfrm>
            <a:prstGeom prst="rect">
              <a:avLst/>
            </a:prstGeom>
            <a:solidFill>
              <a:srgbClr val="F584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close up of a logo&#10;&#10;Description generated with very high confidence">
              <a:extLst>
                <a:ext uri="{FF2B5EF4-FFF2-40B4-BE49-F238E27FC236}">
                  <a16:creationId xmlns:a16="http://schemas.microsoft.com/office/drawing/2014/main" id="{98632BFD-5809-4B01-AD23-C84CBAD4B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9D2B9521-0E19-4ACC-82BD-613BB410C11A}"/>
              </a:ext>
            </a:extLst>
          </p:cNvPr>
          <p:cNvSpPr txBox="1">
            <a:spLocks/>
          </p:cNvSpPr>
          <p:nvPr/>
        </p:nvSpPr>
        <p:spPr>
          <a:xfrm>
            <a:off x="838199" y="1775252"/>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rPr>
              <a:t>The Partnership Board are requested to appoint: </a:t>
            </a:r>
          </a:p>
        </p:txBody>
      </p:sp>
      <p:sp>
        <p:nvSpPr>
          <p:cNvPr id="11" name="Content Placeholder 2">
            <a:extLst>
              <a:ext uri="{FF2B5EF4-FFF2-40B4-BE49-F238E27FC236}">
                <a16:creationId xmlns:a16="http://schemas.microsoft.com/office/drawing/2014/main" id="{A369037C-8B44-4289-8F31-791C0F655704}"/>
              </a:ext>
            </a:extLst>
          </p:cNvPr>
          <p:cNvSpPr txBox="1">
            <a:spLocks/>
          </p:cNvSpPr>
          <p:nvPr/>
        </p:nvSpPr>
        <p:spPr>
          <a:xfrm>
            <a:off x="747410" y="3740465"/>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1"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rPr>
              <a:t>Chairperson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1"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rPr>
              <a:t>Deputy Chairperson(s) </a:t>
            </a:r>
          </a:p>
        </p:txBody>
      </p:sp>
      <p:sp>
        <p:nvSpPr>
          <p:cNvPr id="12" name="Title 1">
            <a:extLst>
              <a:ext uri="{FF2B5EF4-FFF2-40B4-BE49-F238E27FC236}">
                <a16:creationId xmlns:a16="http://schemas.microsoft.com/office/drawing/2014/main" id="{9A0A1271-8421-4B72-8D3F-903A33CF4723}"/>
              </a:ext>
            </a:extLst>
          </p:cNvPr>
          <p:cNvSpPr txBox="1">
            <a:spLocks/>
          </p:cNvSpPr>
          <p:nvPr/>
        </p:nvSpPr>
        <p:spPr>
          <a:xfrm>
            <a:off x="838199" y="1933575"/>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F58473"/>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B7D18713-832A-AD04-D49D-3FC2534A03AE}"/>
              </a:ext>
            </a:extLst>
          </p:cNvPr>
          <p:cNvSpPr txBox="1"/>
          <p:nvPr/>
        </p:nvSpPr>
        <p:spPr>
          <a:xfrm>
            <a:off x="4282603" y="530563"/>
            <a:ext cx="625002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Appointments</a:t>
            </a:r>
          </a:p>
        </p:txBody>
      </p:sp>
      <p:pic>
        <p:nvPicPr>
          <p:cNvPr id="5" name="Picture 4" descr="People raising hands">
            <a:extLst>
              <a:ext uri="{FF2B5EF4-FFF2-40B4-BE49-F238E27FC236}">
                <a16:creationId xmlns:a16="http://schemas.microsoft.com/office/drawing/2014/main" id="{BD9A23C4-BC8B-333A-EC5E-4AE3D7E543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791" y="2684835"/>
            <a:ext cx="5167008" cy="3643009"/>
          </a:xfrm>
          <a:prstGeom prst="rect">
            <a:avLst/>
          </a:prstGeom>
        </p:spPr>
      </p:pic>
    </p:spTree>
    <p:extLst>
      <p:ext uri="{BB962C8B-B14F-4D97-AF65-F5344CB8AC3E}">
        <p14:creationId xmlns:p14="http://schemas.microsoft.com/office/powerpoint/2010/main" val="465626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C418"/>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9" name="Title 1">
            <a:extLst>
              <a:ext uri="{FF2B5EF4-FFF2-40B4-BE49-F238E27FC236}">
                <a16:creationId xmlns:a16="http://schemas.microsoft.com/office/drawing/2014/main" id="{BD841BDD-AAB6-4BA5-9F1C-CE24985BAB7B}"/>
              </a:ext>
            </a:extLst>
          </p:cNvPr>
          <p:cNvSpPr>
            <a:spLocks noGrp="1"/>
          </p:cNvSpPr>
          <p:nvPr>
            <p:ph type="title"/>
          </p:nvPr>
        </p:nvSpPr>
        <p:spPr>
          <a:xfrm>
            <a:off x="2269037" y="1321390"/>
            <a:ext cx="9293888" cy="1325563"/>
          </a:xfrm>
        </p:spPr>
        <p:txBody>
          <a:bodyPr>
            <a:normAutofit/>
          </a:bodyPr>
          <a:lstStyle/>
          <a:p>
            <a:r>
              <a:rPr lang="en-GB" sz="4400" b="1" i="0">
                <a:solidFill>
                  <a:schemeClr val="bg1"/>
                </a:solidFill>
                <a:effectLst/>
                <a:latin typeface="Arial" panose="020B0604020202020204" pitchFamily="34" charset="0"/>
                <a:cs typeface="Arial" panose="020B0604020202020204" pitchFamily="34" charset="0"/>
              </a:rPr>
              <a:t>A2: Minutes of Previous </a:t>
            </a:r>
            <a:r>
              <a:rPr lang="en-GB" b="1">
                <a:solidFill>
                  <a:schemeClr val="bg1"/>
                </a:solidFill>
                <a:latin typeface="Arial" panose="020B0604020202020204" pitchFamily="34" charset="0"/>
                <a:cs typeface="Arial" panose="020B0604020202020204" pitchFamily="34" charset="0"/>
              </a:rPr>
              <a:t>M</a:t>
            </a:r>
            <a:r>
              <a:rPr lang="en-GB" sz="4400" b="1" i="0">
                <a:solidFill>
                  <a:schemeClr val="bg1"/>
                </a:solidFill>
                <a:effectLst/>
                <a:latin typeface="Arial" panose="020B0604020202020204" pitchFamily="34" charset="0"/>
                <a:cs typeface="Arial" panose="020B0604020202020204" pitchFamily="34" charset="0"/>
              </a:rPr>
              <a:t>eetings</a:t>
            </a:r>
            <a:endParaRPr lang="en-GB" sz="4400">
              <a:solidFill>
                <a:schemeClr val="bg1"/>
              </a:solidFill>
            </a:endParaRPr>
          </a:p>
        </p:txBody>
      </p:sp>
    </p:spTree>
    <p:extLst>
      <p:ext uri="{BB962C8B-B14F-4D97-AF65-F5344CB8AC3E}">
        <p14:creationId xmlns:p14="http://schemas.microsoft.com/office/powerpoint/2010/main" val="744695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AF62B5A-A681-4240-8FF0-0DF5EFAB5981}"/>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A9EB32EE-3770-4A61-AC37-58031EB47ED2}"/>
                </a:ext>
              </a:extLst>
            </p:cNvPr>
            <p:cNvSpPr/>
            <p:nvPr/>
          </p:nvSpPr>
          <p:spPr>
            <a:xfrm>
              <a:off x="0" y="0"/>
              <a:ext cx="12192000" cy="1278860"/>
            </a:xfrm>
            <a:prstGeom prst="rect">
              <a:avLst/>
            </a:prstGeom>
            <a:solidFill>
              <a:srgbClr val="F1C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74AB8F59-4711-48C6-82AD-811B38896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graphicFrame>
        <p:nvGraphicFramePr>
          <p:cNvPr id="7" name="Table 6">
            <a:extLst>
              <a:ext uri="{FF2B5EF4-FFF2-40B4-BE49-F238E27FC236}">
                <a16:creationId xmlns:a16="http://schemas.microsoft.com/office/drawing/2014/main" id="{0C77B69C-9B43-4D6B-AD0C-52155FC47827}"/>
              </a:ext>
            </a:extLst>
          </p:cNvPr>
          <p:cNvGraphicFramePr>
            <a:graphicFrameLocks noGrp="1"/>
          </p:cNvGraphicFramePr>
          <p:nvPr>
            <p:extLst>
              <p:ext uri="{D42A27DB-BD31-4B8C-83A1-F6EECF244321}">
                <p14:modId xmlns:p14="http://schemas.microsoft.com/office/powerpoint/2010/main" val="408059002"/>
              </p:ext>
            </p:extLst>
          </p:nvPr>
        </p:nvGraphicFramePr>
        <p:xfrm>
          <a:off x="1076632" y="2254365"/>
          <a:ext cx="10038735" cy="2075040"/>
        </p:xfrm>
        <a:graphic>
          <a:graphicData uri="http://schemas.openxmlformats.org/drawingml/2006/table">
            <a:tbl>
              <a:tblPr firstRow="1" firstCol="1" bandRow="1"/>
              <a:tblGrid>
                <a:gridCol w="688258">
                  <a:extLst>
                    <a:ext uri="{9D8B030D-6E8A-4147-A177-3AD203B41FA5}">
                      <a16:colId xmlns:a16="http://schemas.microsoft.com/office/drawing/2014/main" val="2147859825"/>
                    </a:ext>
                  </a:extLst>
                </a:gridCol>
                <a:gridCol w="9350477">
                  <a:extLst>
                    <a:ext uri="{9D8B030D-6E8A-4147-A177-3AD203B41FA5}">
                      <a16:colId xmlns:a16="http://schemas.microsoft.com/office/drawing/2014/main" val="594511918"/>
                    </a:ext>
                  </a:extLst>
                </a:gridCol>
              </a:tblGrid>
              <a:tr h="531495">
                <a:tc>
                  <a:txBody>
                    <a:bodyPr/>
                    <a:lstStyle/>
                    <a:p>
                      <a:pPr algn="just"/>
                      <a:endParaRPr lang="en-GB" sz="24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pPr algn="just"/>
                      <a:endParaRPr lang="en-GB" sz="2400" b="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extLst>
                  <a:ext uri="{0D108BD9-81ED-4DB2-BD59-A6C34878D82A}">
                    <a16:rowId xmlns:a16="http://schemas.microsoft.com/office/drawing/2014/main" val="3360652853"/>
                  </a:ext>
                </a:extLst>
              </a:tr>
              <a:tr h="339816">
                <a:tc>
                  <a:txBody>
                    <a:bodyPr/>
                    <a:lstStyle/>
                    <a:p>
                      <a:pPr algn="just"/>
                      <a:r>
                        <a:rPr lang="en-GB" sz="1800" b="1">
                          <a:effectLst/>
                          <a:latin typeface="+mn-lt"/>
                          <a:ea typeface="Times New Roman" panose="02020603050405020304" pitchFamily="18" charset="0"/>
                          <a:cs typeface="Arial" panose="020B0604020202020204" pitchFamily="34" charset="0"/>
                        </a:rPr>
                        <a:t> </a:t>
                      </a:r>
                      <a:endParaRPr lang="en-GB" sz="18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pPr algn="just">
                        <a:spcAft>
                          <a:spcPts val="1200"/>
                        </a:spcAft>
                      </a:pPr>
                      <a:r>
                        <a:rPr lang="en-GB" sz="2400" u="sng">
                          <a:effectLst/>
                          <a:latin typeface="+mn-lt"/>
                          <a:ea typeface="Times New Roman" panose="02020603050405020304" pitchFamily="18" charset="0"/>
                          <a:cs typeface="Arial" panose="020B0604020202020204" pitchFamily="34" charset="0"/>
                        </a:rPr>
                        <a:t>For Approval</a:t>
                      </a:r>
                      <a:endParaRPr lang="en-GB" sz="24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extLst>
                  <a:ext uri="{0D108BD9-81ED-4DB2-BD59-A6C34878D82A}">
                    <a16:rowId xmlns:a16="http://schemas.microsoft.com/office/drawing/2014/main" val="785378671"/>
                  </a:ext>
                </a:extLst>
              </a:tr>
              <a:tr h="339816">
                <a:tc>
                  <a:txBody>
                    <a:bodyPr/>
                    <a:lstStyle/>
                    <a:p>
                      <a:pPr algn="just"/>
                      <a:r>
                        <a:rPr lang="en-GB" sz="2000" b="1">
                          <a:effectLst/>
                          <a:latin typeface="+mn-lt"/>
                          <a:ea typeface="Times New Roman" panose="02020603050405020304" pitchFamily="18" charset="0"/>
                          <a:cs typeface="Arial" panose="020B0604020202020204" pitchFamily="34" charset="0"/>
                        </a:rPr>
                        <a:t> </a:t>
                      </a:r>
                      <a:endParaRPr lang="en-GB" sz="20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r>
                        <a:rPr lang="en-GB" sz="2000">
                          <a:effectLst/>
                          <a:latin typeface="Arial" panose="020B0604020202020204" pitchFamily="34" charset="0"/>
                          <a:ea typeface="Times New Roman" panose="02020603050405020304" pitchFamily="18" charset="0"/>
                          <a:cs typeface="Arial" panose="020B0604020202020204" pitchFamily="34" charset="0"/>
                        </a:rPr>
                        <a:t>(a) Partnership Board – Friday 21</a:t>
                      </a:r>
                      <a:r>
                        <a:rPr lang="en-GB" sz="2000" baseline="30000">
                          <a:effectLst/>
                          <a:latin typeface="Arial" panose="020B0604020202020204" pitchFamily="34" charset="0"/>
                          <a:ea typeface="Times New Roman" panose="02020603050405020304" pitchFamily="18" charset="0"/>
                          <a:cs typeface="Arial" panose="020B0604020202020204" pitchFamily="34" charset="0"/>
                        </a:rPr>
                        <a:t>st</a:t>
                      </a:r>
                      <a:r>
                        <a:rPr lang="en-GB" sz="2000">
                          <a:effectLst/>
                          <a:latin typeface="Arial" panose="020B0604020202020204" pitchFamily="34" charset="0"/>
                          <a:ea typeface="Times New Roman" panose="02020603050405020304" pitchFamily="18" charset="0"/>
                          <a:cs typeface="Arial" panose="020B0604020202020204" pitchFamily="34" charset="0"/>
                        </a:rPr>
                        <a:t> June 2024</a:t>
                      </a:r>
                      <a:endParaRPr lang="en-GB" sz="20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746667624"/>
                  </a:ext>
                </a:extLst>
              </a:tr>
              <a:tr h="0">
                <a:tc>
                  <a:txBody>
                    <a:bodyPr/>
                    <a:lstStyle/>
                    <a:p>
                      <a:pPr algn="just"/>
                      <a:r>
                        <a:rPr lang="en-GB" sz="2000" b="1">
                          <a:effectLst/>
                          <a:latin typeface="+mn-lt"/>
                          <a:ea typeface="Times New Roman" panose="02020603050405020304" pitchFamily="18" charset="0"/>
                          <a:cs typeface="Arial" panose="020B0604020202020204" pitchFamily="34" charset="0"/>
                        </a:rPr>
                        <a:t> </a:t>
                      </a:r>
                      <a:endParaRPr lang="en-GB" sz="20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r>
                        <a:rPr lang="en-GB" sz="2000">
                          <a:effectLst/>
                          <a:latin typeface="Arial" panose="020B0604020202020204" pitchFamily="34" charset="0"/>
                          <a:ea typeface="Times New Roman" panose="02020603050405020304" pitchFamily="18" charset="0"/>
                          <a:cs typeface="Arial" panose="020B0604020202020204" pitchFamily="34" charset="0"/>
                        </a:rPr>
                        <a:t>(b)</a:t>
                      </a:r>
                      <a:r>
                        <a:rPr lang="en-GB" sz="2000">
                          <a:effectLst/>
                          <a:latin typeface="Times New Roman" panose="02020603050405020304" pitchFamily="18" charset="0"/>
                          <a:ea typeface="Times New Roman" panose="02020603050405020304" pitchFamily="18" charset="0"/>
                          <a:cs typeface="Arial" panose="020B0604020202020204" pitchFamily="34" charset="0"/>
                        </a:rPr>
                        <a:t> </a:t>
                      </a:r>
                      <a:r>
                        <a:rPr lang="en-GB" sz="2000">
                          <a:effectLst/>
                          <a:latin typeface="Arial" panose="020B0604020202020204" pitchFamily="34" charset="0"/>
                          <a:ea typeface="Times New Roman" panose="02020603050405020304" pitchFamily="18" charset="0"/>
                          <a:cs typeface="Arial" panose="020B0604020202020204" pitchFamily="34" charset="0"/>
                        </a:rPr>
                        <a:t>Performance and Audit Committee – 13</a:t>
                      </a:r>
                      <a:r>
                        <a:rPr lang="en-GB" sz="2000" baseline="30000">
                          <a:effectLst/>
                          <a:latin typeface="Arial" panose="020B0604020202020204" pitchFamily="34" charset="0"/>
                          <a:ea typeface="Times New Roman" panose="02020603050405020304" pitchFamily="18" charset="0"/>
                          <a:cs typeface="Arial" panose="020B0604020202020204" pitchFamily="34" charset="0"/>
                        </a:rPr>
                        <a:t>th</a:t>
                      </a:r>
                      <a:r>
                        <a:rPr lang="en-GB" sz="2000">
                          <a:effectLst/>
                          <a:latin typeface="Arial" panose="020B0604020202020204" pitchFamily="34" charset="0"/>
                          <a:ea typeface="Times New Roman" panose="02020603050405020304" pitchFamily="18" charset="0"/>
                          <a:cs typeface="Arial" panose="020B0604020202020204" pitchFamily="34" charset="0"/>
                        </a:rPr>
                        <a:t> September 2024</a:t>
                      </a:r>
                      <a:endParaRPr lang="en-GB" sz="20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106963509"/>
                  </a:ext>
                </a:extLst>
              </a:tr>
              <a:tr h="533169">
                <a:tc>
                  <a:txBody>
                    <a:bodyPr/>
                    <a:lstStyle/>
                    <a:p>
                      <a:pPr algn="just"/>
                      <a:r>
                        <a:rPr lang="en-GB" sz="1800" b="1">
                          <a:effectLst/>
                          <a:latin typeface="+mn-lt"/>
                          <a:ea typeface="Times New Roman" panose="02020603050405020304" pitchFamily="18" charset="0"/>
                          <a:cs typeface="Arial" panose="020B0604020202020204" pitchFamily="34" charset="0"/>
                        </a:rPr>
                        <a:t> </a:t>
                      </a:r>
                      <a:endParaRPr lang="en-GB" sz="1800">
                        <a:effectLst/>
                        <a:latin typeface="+mn-lt"/>
                        <a:ea typeface="Times New Roman" panose="02020603050405020304" pitchFamily="18" charset="0"/>
                        <a:cs typeface="Arial" panose="020B0604020202020204" pitchFamily="34" charset="0"/>
                      </a:endParaRPr>
                    </a:p>
                  </a:txBody>
                  <a:tcPr marL="49317" marR="49317" marT="0" marB="0">
                    <a:lnL>
                      <a:noFill/>
                    </a:lnL>
                    <a:lnR>
                      <a:noFill/>
                    </a:lnR>
                    <a:lnT>
                      <a:noFill/>
                    </a:lnT>
                    <a:lnB>
                      <a:noFill/>
                    </a:lnB>
                  </a:tcPr>
                </a:tc>
                <a:tc>
                  <a:txBody>
                    <a:bodyPr/>
                    <a:lstStyle/>
                    <a:p>
                      <a:pPr algn="just"/>
                      <a:endParaRPr lang="en-GB"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481977002"/>
                  </a:ext>
                </a:extLst>
              </a:tr>
            </a:tbl>
          </a:graphicData>
        </a:graphic>
      </p:graphicFrame>
    </p:spTree>
    <p:extLst>
      <p:ext uri="{BB962C8B-B14F-4D97-AF65-F5344CB8AC3E}">
        <p14:creationId xmlns:p14="http://schemas.microsoft.com/office/powerpoint/2010/main" val="3494401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CA585"/>
        </a:solidFill>
        <a:effectLst/>
      </p:bgPr>
    </p:bg>
    <p:spTree>
      <p:nvGrpSpPr>
        <p:cNvPr id="1" name="">
          <a:extLst>
            <a:ext uri="{FF2B5EF4-FFF2-40B4-BE49-F238E27FC236}">
              <a16:creationId xmlns:a16="http://schemas.microsoft.com/office/drawing/2014/main" id="{5320D0BC-A290-13A9-F9CF-384404BDE787}"/>
            </a:ext>
          </a:extLst>
        </p:cNvPr>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2351BC0F-437B-F3A6-4759-FDD58CFC4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741" y="189000"/>
            <a:ext cx="4593395" cy="3240000"/>
          </a:xfrm>
          <a:prstGeom prst="rect">
            <a:avLst/>
          </a:prstGeom>
        </p:spPr>
      </p:pic>
      <p:sp>
        <p:nvSpPr>
          <p:cNvPr id="9" name="Title 1">
            <a:extLst>
              <a:ext uri="{FF2B5EF4-FFF2-40B4-BE49-F238E27FC236}">
                <a16:creationId xmlns:a16="http://schemas.microsoft.com/office/drawing/2014/main" id="{634C6F14-EF8B-4757-81B5-33FFD40CD9AD}"/>
              </a:ext>
            </a:extLst>
          </p:cNvPr>
          <p:cNvSpPr>
            <a:spLocks noGrp="1"/>
          </p:cNvSpPr>
          <p:nvPr>
            <p:ph type="title"/>
          </p:nvPr>
        </p:nvSpPr>
        <p:spPr>
          <a:xfrm>
            <a:off x="2313451" y="4363770"/>
            <a:ext cx="9950977" cy="3240001"/>
          </a:xfrm>
        </p:spPr>
        <p:txBody>
          <a:bodyPr>
            <a:normAutofit fontScale="90000"/>
          </a:bodyPr>
          <a:lstStyle/>
          <a:p>
            <a:pPr>
              <a:spcAft>
                <a:spcPts val="600"/>
              </a:spcAft>
            </a:pPr>
            <a:br>
              <a:rPr lang="en-GB" sz="4000">
                <a:solidFill>
                  <a:schemeClr val="bg1"/>
                </a:solidFill>
                <a:latin typeface="Arial" panose="020B0604020202020204" pitchFamily="34" charset="0"/>
                <a:cs typeface="Arial" panose="020B0604020202020204" pitchFamily="34" charset="0"/>
              </a:rPr>
            </a:br>
            <a:r>
              <a:rPr lang="en-GB" sz="4900" b="1">
                <a:solidFill>
                  <a:schemeClr val="bg1"/>
                </a:solidFill>
                <a:latin typeface="Arial" panose="020B0604020202020204" pitchFamily="34" charset="0"/>
                <a:cs typeface="Arial" panose="020B0604020202020204" pitchFamily="34" charset="0"/>
              </a:rPr>
              <a:t>A3:  Finance Officer’s Report  </a:t>
            </a:r>
            <a:br>
              <a:rPr lang="en-GB" sz="4000">
                <a:solidFill>
                  <a:schemeClr val="bg1"/>
                </a:solidFill>
                <a:latin typeface="Arial" panose="020B0604020202020204" pitchFamily="34" charset="0"/>
                <a:cs typeface="Arial" panose="020B0604020202020204" pitchFamily="34" charset="0"/>
              </a:rPr>
            </a:br>
            <a:br>
              <a:rPr lang="en-GB" sz="4000">
                <a:solidFill>
                  <a:schemeClr val="bg1"/>
                </a:solidFill>
                <a:latin typeface="Arial" panose="020B0604020202020204" pitchFamily="34" charset="0"/>
                <a:cs typeface="Arial" panose="020B0604020202020204" pitchFamily="34" charset="0"/>
              </a:rPr>
            </a:br>
            <a:r>
              <a:rPr lang="en-GB" sz="2700" err="1">
                <a:solidFill>
                  <a:schemeClr val="bg1"/>
                </a:solidFill>
                <a:latin typeface="Arial" panose="020B0604020202020204" pitchFamily="34" charset="0"/>
                <a:cs typeface="Arial" panose="020B0604020202020204" pitchFamily="34" charset="0"/>
              </a:rPr>
              <a:t>Report</a:t>
            </a:r>
            <a:r>
              <a:rPr lang="en-GB" sz="2700">
                <a:solidFill>
                  <a:schemeClr val="bg1"/>
                </a:solidFill>
                <a:latin typeface="Arial" panose="020B0604020202020204" pitchFamily="34" charset="0"/>
                <a:cs typeface="Arial" panose="020B0604020202020204" pitchFamily="34" charset="0"/>
              </a:rPr>
              <a:t> by Richard Lloyd-</a:t>
            </a:r>
            <a:r>
              <a:rPr lang="en-GB" sz="2700" err="1">
                <a:solidFill>
                  <a:schemeClr val="bg1"/>
                </a:solidFill>
                <a:latin typeface="Arial" panose="020B0604020202020204" pitchFamily="34" charset="0"/>
                <a:cs typeface="Arial" panose="020B0604020202020204" pitchFamily="34" charset="0"/>
              </a:rPr>
              <a:t>Bithell</a:t>
            </a:r>
            <a:r>
              <a:rPr lang="en-GB" sz="2700">
                <a:solidFill>
                  <a:schemeClr val="bg1"/>
                </a:solidFill>
                <a:latin typeface="Arial" panose="020B0604020202020204" pitchFamily="34" charset="0"/>
                <a:cs typeface="Arial" panose="020B0604020202020204" pitchFamily="34" charset="0"/>
              </a:rPr>
              <a:t>, Treasurer/Iain Shaw</a:t>
            </a:r>
            <a:br>
              <a:rPr lang="en-GB" sz="2700">
                <a:solidFill>
                  <a:schemeClr val="bg1"/>
                </a:solidFill>
                <a:latin typeface="Arial" panose="020B0604020202020204" pitchFamily="34" charset="0"/>
                <a:cs typeface="Arial" panose="020B0604020202020204" pitchFamily="34" charset="0"/>
              </a:rPr>
            </a:br>
            <a:br>
              <a:rPr lang="en-GB" sz="4000">
                <a:solidFill>
                  <a:schemeClr val="bg1"/>
                </a:solidFill>
                <a:latin typeface="Arial" panose="020B0604020202020204" pitchFamily="34" charset="0"/>
                <a:cs typeface="Arial" panose="020B0604020202020204" pitchFamily="34" charset="0"/>
              </a:rPr>
            </a:br>
            <a:br>
              <a:rPr lang="en-GB" sz="3600" b="1">
                <a:solidFill>
                  <a:schemeClr val="bg1"/>
                </a:solidFill>
                <a:latin typeface="Arial" panose="020B0604020202020204" pitchFamily="34" charset="0"/>
                <a:cs typeface="Arial" panose="020B0604020202020204" pitchFamily="34" charset="0"/>
              </a:rPr>
            </a:br>
            <a:br>
              <a:rPr lang="en-GB" sz="3600">
                <a:solidFill>
                  <a:schemeClr val="bg1"/>
                </a:solidFill>
                <a:latin typeface="Arial" panose="020B0604020202020204" pitchFamily="34" charset="0"/>
                <a:cs typeface="Arial" panose="020B0604020202020204" pitchFamily="34" charset="0"/>
              </a:rPr>
            </a:br>
            <a:endParaRPr lang="en-GB" sz="36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9962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3582D94-0A01-499B-9C3F-E8B07054E944}"/>
              </a:ext>
            </a:extLst>
          </p:cNvPr>
          <p:cNvSpPr txBox="1">
            <a:spLocks/>
          </p:cNvSpPr>
          <p:nvPr/>
        </p:nvSpPr>
        <p:spPr>
          <a:xfrm>
            <a:off x="838199" y="1306905"/>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11" name="Content Placeholder 2">
            <a:extLst>
              <a:ext uri="{FF2B5EF4-FFF2-40B4-BE49-F238E27FC236}">
                <a16:creationId xmlns:a16="http://schemas.microsoft.com/office/drawing/2014/main" id="{F8600D82-0BCD-4494-8158-72E8D85FF024}"/>
              </a:ext>
            </a:extLst>
          </p:cNvPr>
          <p:cNvSpPr txBox="1">
            <a:spLocks/>
          </p:cNvSpPr>
          <p:nvPr/>
        </p:nvSpPr>
        <p:spPr>
          <a:xfrm>
            <a:off x="838200" y="3166533"/>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12" name="Title 1">
            <a:extLst>
              <a:ext uri="{FF2B5EF4-FFF2-40B4-BE49-F238E27FC236}">
                <a16:creationId xmlns:a16="http://schemas.microsoft.com/office/drawing/2014/main" id="{15781365-C9FA-4EB8-AED4-84A378604C7D}"/>
              </a:ext>
            </a:extLst>
          </p:cNvPr>
          <p:cNvSpPr txBox="1">
            <a:spLocks/>
          </p:cNvSpPr>
          <p:nvPr/>
        </p:nvSpPr>
        <p:spPr>
          <a:xfrm>
            <a:off x="838199" y="1933575"/>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4CA585"/>
              </a:solidFill>
              <a:effectLst/>
              <a:uLnTx/>
              <a:uFillTx/>
              <a:latin typeface="Arial" panose="020B0604020202020204" pitchFamily="34" charset="0"/>
              <a:ea typeface="+mj-ea"/>
              <a:cs typeface="Arial" panose="020B0604020202020204" pitchFamily="34" charset="0"/>
            </a:endParaRPr>
          </a:p>
        </p:txBody>
      </p:sp>
      <p:grpSp>
        <p:nvGrpSpPr>
          <p:cNvPr id="15" name="Group 14">
            <a:extLst>
              <a:ext uri="{FF2B5EF4-FFF2-40B4-BE49-F238E27FC236}">
                <a16:creationId xmlns:a16="http://schemas.microsoft.com/office/drawing/2014/main" id="{7A3989CB-FAE3-4143-B58C-5B1167E7727C}"/>
              </a:ext>
            </a:extLst>
          </p:cNvPr>
          <p:cNvGrpSpPr/>
          <p:nvPr/>
        </p:nvGrpSpPr>
        <p:grpSpPr>
          <a:xfrm>
            <a:off x="0" y="0"/>
            <a:ext cx="12192000" cy="1278860"/>
            <a:chOff x="0" y="0"/>
            <a:chExt cx="12192000" cy="1278860"/>
          </a:xfrm>
        </p:grpSpPr>
        <p:sp>
          <p:nvSpPr>
            <p:cNvPr id="5" name="Rectangle 4">
              <a:extLst>
                <a:ext uri="{FF2B5EF4-FFF2-40B4-BE49-F238E27FC236}">
                  <a16:creationId xmlns:a16="http://schemas.microsoft.com/office/drawing/2014/main" id="{F5AF1AFD-B1EA-4B40-BD8C-62D1F9E13F80}"/>
                </a:ext>
              </a:extLst>
            </p:cNvPr>
            <p:cNvSpPr/>
            <p:nvPr/>
          </p:nvSpPr>
          <p:spPr>
            <a:xfrm>
              <a:off x="0" y="0"/>
              <a:ext cx="12192000" cy="1278860"/>
            </a:xfrm>
            <a:prstGeom prst="rect">
              <a:avLst/>
            </a:prstGeom>
            <a:solidFill>
              <a:srgbClr val="4CA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close up of a logo&#10;&#10;Description generated with very high confidence">
              <a:extLst>
                <a:ext uri="{FF2B5EF4-FFF2-40B4-BE49-F238E27FC236}">
                  <a16:creationId xmlns:a16="http://schemas.microsoft.com/office/drawing/2014/main" id="{1D5528C6-E70B-4CFC-9755-B6E94F4150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3" name="TextBox 2">
            <a:extLst>
              <a:ext uri="{FF2B5EF4-FFF2-40B4-BE49-F238E27FC236}">
                <a16:creationId xmlns:a16="http://schemas.microsoft.com/office/drawing/2014/main" id="{28D1871B-303C-7CE2-7961-5C394780C11D}"/>
              </a:ext>
            </a:extLst>
          </p:cNvPr>
          <p:cNvSpPr txBox="1"/>
          <p:nvPr/>
        </p:nvSpPr>
        <p:spPr>
          <a:xfrm>
            <a:off x="838199" y="1824139"/>
            <a:ext cx="10683089" cy="431400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Report presents first update on the financial performance of the Partnership’s Core and Projects budgets for 2024/25 </a:t>
            </a:r>
            <a:r>
              <a:rPr kumimoji="0" lang="en-GB" sz="2000" b="1" i="1"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for noting</a:t>
            </a: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Report was reviewed by Performance and Audit Committee on 13</a:t>
            </a:r>
            <a:r>
              <a:rPr kumimoji="0" lang="en-GB" sz="2000" b="0" i="0" u="none" strike="noStrike" kern="1200" cap="none" spc="0" normalizeH="0" baseline="30000" noProof="0">
                <a:ln>
                  <a:noFill/>
                </a:ln>
                <a:solidFill>
                  <a:prstClr val="black"/>
                </a:solidFill>
                <a:effectLst/>
                <a:uLnTx/>
                <a:uFillTx/>
                <a:latin typeface="Calibri" panose="020F0502020204030204"/>
                <a:ea typeface="Calibri" panose="020F0502020204030204" pitchFamily="34" charset="0"/>
                <a:cs typeface="+mn-cs"/>
              </a:rPr>
              <a:t>th</a:t>
            </a: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 September 2024.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Core expenditure is forecast to be £29,000 greater than budget;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Variance is principally due to the reduction of £39,000 in Scottish Government grant;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Partly offset by reduced office rental costs of £7,000 and employee costs forecast to be less than less than budget by £3,000.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Projects expenditure – including the People and Places Programme - is forecast to be within budget.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Projects budget slippage of £168,000 from 2023/24 is forecast to be fully spent in 2024/25.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The Partnership’s unallocated General Reserve of £130,000 will reduce by £29,000 to £101,000 to meet the Core budget shortfall.</a:t>
            </a:r>
          </a:p>
        </p:txBody>
      </p:sp>
      <p:sp>
        <p:nvSpPr>
          <p:cNvPr id="6" name="TextBox 5">
            <a:extLst>
              <a:ext uri="{FF2B5EF4-FFF2-40B4-BE49-F238E27FC236}">
                <a16:creationId xmlns:a16="http://schemas.microsoft.com/office/drawing/2014/main" id="{935F3521-6846-2728-4405-A6FE8235F17A}"/>
              </a:ext>
            </a:extLst>
          </p:cNvPr>
          <p:cNvSpPr txBox="1"/>
          <p:nvPr/>
        </p:nvSpPr>
        <p:spPr>
          <a:xfrm>
            <a:off x="583161" y="1368891"/>
            <a:ext cx="9517455" cy="507831"/>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000" b="1"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rPr>
              <a:t>Finance Officer’s Report</a:t>
            </a:r>
          </a:p>
        </p:txBody>
      </p:sp>
    </p:spTree>
    <p:extLst>
      <p:ext uri="{BB962C8B-B14F-4D97-AF65-F5344CB8AC3E}">
        <p14:creationId xmlns:p14="http://schemas.microsoft.com/office/powerpoint/2010/main" val="1534155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82CA"/>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5" name="Title 1">
            <a:extLst>
              <a:ext uri="{FF2B5EF4-FFF2-40B4-BE49-F238E27FC236}">
                <a16:creationId xmlns:a16="http://schemas.microsoft.com/office/drawing/2014/main" id="{3A514BD8-389F-4FA2-B2B0-18B59CBF9EBC}"/>
              </a:ext>
            </a:extLst>
          </p:cNvPr>
          <p:cNvSpPr txBox="1">
            <a:spLocks/>
          </p:cNvSpPr>
          <p:nvPr/>
        </p:nvSpPr>
        <p:spPr>
          <a:xfrm>
            <a:off x="1801640" y="709863"/>
            <a:ext cx="9619519"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A4: Partnership Director’s Update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a:t>
            </a:r>
            <a:r>
              <a:rPr lang="en-GB" sz="2400">
                <a:solidFill>
                  <a:prstClr val="white"/>
                </a:solidFill>
                <a:latin typeface="Arial" panose="020B0604020202020204" pitchFamily="34" charset="0"/>
                <a:cs typeface="Arial" panose="020B0604020202020204" pitchFamily="34" charset="0"/>
              </a:rPr>
              <a:t>Presentation </a:t>
            </a:r>
            <a:r>
              <a:rPr kumimoji="0" lang="en-GB"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by Brian Butler</a:t>
            </a:r>
            <a:br>
              <a:rPr kumimoji="0" lang="en-GB" sz="4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endParaRPr kumimoji="0" lang="en-GB" sz="2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610773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ackground Of Darck Sky, Stormy Sky HD wallpaper | Pxfuel">
            <a:extLst>
              <a:ext uri="{FF2B5EF4-FFF2-40B4-BE49-F238E27FC236}">
                <a16:creationId xmlns:a16="http://schemas.microsoft.com/office/drawing/2014/main" id="{F54FEC4A-E4E5-4A85-B1D2-108C481D8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08" y="1458860"/>
            <a:ext cx="11908216" cy="539914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 </a:t>
            </a:r>
            <a:r>
              <a:rPr lang="en-GB" sz="3000" b="1">
                <a:solidFill>
                  <a:schemeClr val="bg1"/>
                </a:solidFill>
                <a:latin typeface="Arial" panose="020B0604020202020204" pitchFamily="34" charset="0"/>
                <a:cs typeface="Arial" panose="020B0604020202020204" pitchFamily="34" charset="0"/>
              </a:rPr>
              <a:t>Dark clouds….</a:t>
            </a:r>
            <a:r>
              <a:rPr kumimoji="0" lang="en-GB" sz="3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278784" y="1282395"/>
            <a:ext cx="11679040"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AD4118E5-48CD-4EC6-8ABE-5A2AFBCEC8F6}"/>
              </a:ext>
            </a:extLst>
          </p:cNvPr>
          <p:cNvSpPr txBox="1"/>
          <p:nvPr/>
        </p:nvSpPr>
        <p:spPr>
          <a:xfrm>
            <a:off x="763675" y="1852493"/>
            <a:ext cx="10418152" cy="43242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2400" b="1">
                <a:solidFill>
                  <a:schemeClr val="bg2"/>
                </a:solidFill>
              </a:rPr>
              <a:t>Block Grant down 5% this year – uncertainty for 2025/26</a:t>
            </a:r>
          </a:p>
          <a:p>
            <a:pPr marL="285750" indent="-285750">
              <a:spcAft>
                <a:spcPts val="600"/>
              </a:spcAft>
              <a:buFont typeface="Arial" panose="020B0604020202020204" pitchFamily="34" charset="0"/>
              <a:buChar char="•"/>
            </a:pPr>
            <a:r>
              <a:rPr lang="en-GB" sz="2400" b="1">
                <a:solidFill>
                  <a:schemeClr val="bg2"/>
                </a:solidFill>
              </a:rPr>
              <a:t>In-year expenditure controls</a:t>
            </a:r>
          </a:p>
          <a:p>
            <a:pPr marL="285750" indent="-285750">
              <a:spcAft>
                <a:spcPts val="600"/>
              </a:spcAft>
              <a:buFont typeface="Arial" panose="020B0604020202020204" pitchFamily="34" charset="0"/>
              <a:buChar char="•"/>
            </a:pPr>
            <a:r>
              <a:rPr lang="en-GB" sz="2400" b="1">
                <a:solidFill>
                  <a:schemeClr val="bg2"/>
                </a:solidFill>
              </a:rPr>
              <a:t>Regional Bus Partnership - £423m unspent but scheme paused</a:t>
            </a:r>
          </a:p>
          <a:p>
            <a:pPr marL="285750" indent="-285750">
              <a:spcAft>
                <a:spcPts val="600"/>
              </a:spcAft>
              <a:buFont typeface="Arial" panose="020B0604020202020204" pitchFamily="34" charset="0"/>
              <a:buChar char="•"/>
            </a:pPr>
            <a:r>
              <a:rPr lang="en-GB" sz="2400" b="1">
                <a:solidFill>
                  <a:schemeClr val="bg2"/>
                </a:solidFill>
              </a:rPr>
              <a:t>Concessionary bus fares under threat</a:t>
            </a:r>
          </a:p>
          <a:p>
            <a:pPr marL="285750" indent="-285750">
              <a:spcAft>
                <a:spcPts val="600"/>
              </a:spcAft>
              <a:buFont typeface="Arial" panose="020B0604020202020204" pitchFamily="34" charset="0"/>
              <a:buChar char="•"/>
            </a:pPr>
            <a:r>
              <a:rPr lang="en-GB" sz="2400" b="1">
                <a:solidFill>
                  <a:schemeClr val="bg2"/>
                </a:solidFill>
              </a:rPr>
              <a:t>Peak rail fare scheme ended</a:t>
            </a:r>
          </a:p>
          <a:p>
            <a:pPr marL="285750" indent="-285750">
              <a:spcAft>
                <a:spcPts val="600"/>
              </a:spcAft>
              <a:buFont typeface="Arial" panose="020B0604020202020204" pitchFamily="34" charset="0"/>
              <a:buChar char="•"/>
            </a:pPr>
            <a:r>
              <a:rPr lang="en-GB" sz="2400" b="1">
                <a:solidFill>
                  <a:schemeClr val="bg2"/>
                </a:solidFill>
              </a:rPr>
              <a:t>Active Travel infrastructure – budget reduced by at least £23m this year</a:t>
            </a:r>
          </a:p>
          <a:p>
            <a:pPr marL="285750" indent="-285750">
              <a:spcAft>
                <a:spcPts val="600"/>
              </a:spcAft>
              <a:buFont typeface="Arial" panose="020B0604020202020204" pitchFamily="34" charset="0"/>
              <a:buChar char="•"/>
            </a:pPr>
            <a:r>
              <a:rPr lang="en-GB" sz="2400" b="1">
                <a:solidFill>
                  <a:schemeClr val="bg2"/>
                </a:solidFill>
              </a:rPr>
              <a:t>People and Place Programme – next year will be expanded to include sustainable travel and community organisations – but will funding be increased to suit?</a:t>
            </a:r>
          </a:p>
          <a:p>
            <a:pPr marL="285750" indent="-285750">
              <a:spcAft>
                <a:spcPts val="600"/>
              </a:spcAft>
              <a:buFont typeface="Arial" panose="020B0604020202020204" pitchFamily="34" charset="0"/>
              <a:buChar char="•"/>
            </a:pPr>
            <a:r>
              <a:rPr lang="en-GB" sz="2400" b="1">
                <a:solidFill>
                  <a:schemeClr val="bg2"/>
                </a:solidFill>
              </a:rPr>
              <a:t>Perceived slow down in innovation funding</a:t>
            </a:r>
          </a:p>
        </p:txBody>
      </p:sp>
    </p:spTree>
    <p:extLst>
      <p:ext uri="{BB962C8B-B14F-4D97-AF65-F5344CB8AC3E}">
        <p14:creationId xmlns:p14="http://schemas.microsoft.com/office/powerpoint/2010/main" val="2715868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 </a:t>
            </a:r>
            <a:r>
              <a:rPr lang="en-GB" sz="3000" b="1">
                <a:solidFill>
                  <a:schemeClr val="bg1"/>
                </a:solidFill>
                <a:latin typeface="Arial" panose="020B0604020202020204" pitchFamily="34" charset="0"/>
                <a:cs typeface="Arial" panose="020B0604020202020204" pitchFamily="34" charset="0"/>
              </a:rPr>
              <a:t>But it’s not all gloom and doom….</a:t>
            </a:r>
            <a:r>
              <a:rPr kumimoji="0" lang="en-GB" sz="3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278784" y="1282395"/>
            <a:ext cx="11679040"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3076" name="Picture 4" descr="Image result for shoots of green">
            <a:extLst>
              <a:ext uri="{FF2B5EF4-FFF2-40B4-BE49-F238E27FC236}">
                <a16:creationId xmlns:a16="http://schemas.microsoft.com/office/drawing/2014/main" id="{78198303-EBA8-4756-B607-FEA7DF7AD8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96000"/>
            <a:ext cx="12192000" cy="556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DE0E113-C3CB-4FCA-9C29-F1B2EFB997C1}"/>
              </a:ext>
            </a:extLst>
          </p:cNvPr>
          <p:cNvSpPr txBox="1"/>
          <p:nvPr/>
        </p:nvSpPr>
        <p:spPr>
          <a:xfrm>
            <a:off x="1453662" y="2049863"/>
            <a:ext cx="9284676" cy="4278094"/>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GB" sz="3600" b="1"/>
              <a:t>Confidence in the regional model</a:t>
            </a:r>
          </a:p>
          <a:p>
            <a:pPr marL="342900" indent="-342900">
              <a:spcAft>
                <a:spcPts val="600"/>
              </a:spcAft>
              <a:buFont typeface="Arial" panose="020B0604020202020204" pitchFamily="34" charset="0"/>
              <a:buChar char="•"/>
            </a:pPr>
            <a:r>
              <a:rPr lang="en-GB" sz="3600" b="1"/>
              <a:t>UK government commitment to sustainable transport and the environment</a:t>
            </a:r>
          </a:p>
          <a:p>
            <a:pPr marL="342900" indent="-342900">
              <a:spcAft>
                <a:spcPts val="600"/>
              </a:spcAft>
              <a:buFont typeface="Arial" panose="020B0604020202020204" pitchFamily="34" charset="0"/>
              <a:buChar char="•"/>
            </a:pPr>
            <a:r>
              <a:rPr lang="en-GB" sz="3600" b="1">
                <a:solidFill>
                  <a:schemeClr val="bg2"/>
                </a:solidFill>
              </a:rPr>
              <a:t>Transport governance talks with Transport Scotland, CoSLA and SCOTS</a:t>
            </a:r>
          </a:p>
          <a:p>
            <a:pPr marL="342900" indent="-342900">
              <a:spcAft>
                <a:spcPts val="600"/>
              </a:spcAft>
              <a:buFont typeface="Arial" panose="020B0604020202020204" pitchFamily="34" charset="0"/>
              <a:buChar char="•"/>
            </a:pPr>
            <a:r>
              <a:rPr lang="en-GB" sz="3600" b="1">
                <a:solidFill>
                  <a:schemeClr val="bg2"/>
                </a:solidFill>
              </a:rPr>
              <a:t>Innovation funding</a:t>
            </a:r>
          </a:p>
          <a:p>
            <a:pPr marL="342900" indent="-342900">
              <a:spcAft>
                <a:spcPts val="600"/>
              </a:spcAft>
              <a:buFont typeface="Arial" panose="020B0604020202020204" pitchFamily="34" charset="0"/>
              <a:buChar char="•"/>
            </a:pPr>
            <a:r>
              <a:rPr lang="en-GB" sz="3600" b="1">
                <a:solidFill>
                  <a:schemeClr val="bg2"/>
                </a:solidFill>
              </a:rPr>
              <a:t>SEStran Funding workstream</a:t>
            </a:r>
          </a:p>
        </p:txBody>
      </p:sp>
    </p:spTree>
    <p:extLst>
      <p:ext uri="{BB962C8B-B14F-4D97-AF65-F5344CB8AC3E}">
        <p14:creationId xmlns:p14="http://schemas.microsoft.com/office/powerpoint/2010/main" val="535268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Electric Vehicle Charging Infrastructure…aims</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3557115" y="1636525"/>
            <a:ext cx="8551433"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3074" name="Picture 2" descr="How should electric cars' batteries be charged: fast or slow? - India's ...">
            <a:extLst>
              <a:ext uri="{FF2B5EF4-FFF2-40B4-BE49-F238E27FC236}">
                <a16:creationId xmlns:a16="http://schemas.microsoft.com/office/drawing/2014/main" id="{2A41973F-4B86-4C8C-8F05-A51DC63E5B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6787" y="2180493"/>
            <a:ext cx="6401695" cy="41533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6536A9B-FD1A-45BA-A2F6-EF2117C72813}"/>
              </a:ext>
            </a:extLst>
          </p:cNvPr>
          <p:cNvSpPr/>
          <p:nvPr/>
        </p:nvSpPr>
        <p:spPr>
          <a:xfrm>
            <a:off x="10963647" y="2166274"/>
            <a:ext cx="1004835" cy="30767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CD0FD16D-F075-4113-B00B-21412A3ACB9C}"/>
              </a:ext>
            </a:extLst>
          </p:cNvPr>
          <p:cNvSpPr txBox="1"/>
          <p:nvPr/>
        </p:nvSpPr>
        <p:spPr>
          <a:xfrm>
            <a:off x="557281" y="2744521"/>
            <a:ext cx="4878878" cy="3631763"/>
          </a:xfrm>
          <a:prstGeom prst="rect">
            <a:avLst/>
          </a:prstGeom>
          <a:noFill/>
        </p:spPr>
        <p:txBody>
          <a:bodyPr wrap="square">
            <a:spAutoFit/>
          </a:bodyPr>
          <a:lstStyle/>
          <a:p>
            <a:pPr>
              <a:spcAft>
                <a:spcPts val="1800"/>
              </a:spcAft>
            </a:pPr>
            <a:r>
              <a:rPr lang="en-GB" sz="2000"/>
              <a:t>In order to allow LAs to make an informed decision on collaborative procurement relative to taking a unilateral approach</a:t>
            </a:r>
          </a:p>
          <a:p>
            <a:pPr>
              <a:spcAft>
                <a:spcPts val="1800"/>
              </a:spcAft>
            </a:pPr>
            <a:r>
              <a:rPr lang="en-GB" sz="2000"/>
              <a:t>And to develop a standard range of project and contract documentation in order to eliminate duplication and minimise costs</a:t>
            </a:r>
          </a:p>
          <a:p>
            <a:pPr>
              <a:spcAft>
                <a:spcPts val="1800"/>
              </a:spcAft>
            </a:pPr>
            <a:r>
              <a:rPr lang="en-GB" sz="2000"/>
              <a:t>Partners: all local authorities in SEStran and SWestrans regions – except ELC; working with Transport Scotland, the Scottish Futures Trust, and Scotland Excel</a:t>
            </a:r>
          </a:p>
        </p:txBody>
      </p:sp>
      <p:sp>
        <p:nvSpPr>
          <p:cNvPr id="8" name="TextBox 7">
            <a:extLst>
              <a:ext uri="{FF2B5EF4-FFF2-40B4-BE49-F238E27FC236}">
                <a16:creationId xmlns:a16="http://schemas.microsoft.com/office/drawing/2014/main" id="{E4381EBD-D8AD-4B67-8F05-D40E5AA58619}"/>
              </a:ext>
            </a:extLst>
          </p:cNvPr>
          <p:cNvSpPr txBox="1"/>
          <p:nvPr/>
        </p:nvSpPr>
        <p:spPr>
          <a:xfrm>
            <a:off x="557281" y="1500397"/>
            <a:ext cx="11077440" cy="1107996"/>
          </a:xfrm>
          <a:prstGeom prst="rect">
            <a:avLst/>
          </a:prstGeom>
          <a:noFill/>
        </p:spPr>
        <p:txBody>
          <a:bodyPr wrap="square" rtlCol="0">
            <a:spAutoFit/>
          </a:bodyPr>
          <a:lstStyle/>
          <a:p>
            <a:r>
              <a:rPr lang="en-GB" sz="2400"/>
              <a:t>To explore the benefits of taking a collaborative approach to the procurement of electric vehicle charging infrastructure</a:t>
            </a:r>
          </a:p>
          <a:p>
            <a:endParaRPr lang="en-GB"/>
          </a:p>
        </p:txBody>
      </p:sp>
    </p:spTree>
    <p:extLst>
      <p:ext uri="{BB962C8B-B14F-4D97-AF65-F5344CB8AC3E}">
        <p14:creationId xmlns:p14="http://schemas.microsoft.com/office/powerpoint/2010/main" val="2251059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Electric Vehicle Charging Infrastructure…next steps</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3557115" y="1636525"/>
            <a:ext cx="8551433"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C3B189E1-E60F-418A-B2E7-E209D62A43A4}"/>
              </a:ext>
            </a:extLst>
          </p:cNvPr>
          <p:cNvSpPr txBox="1"/>
          <p:nvPr/>
        </p:nvSpPr>
        <p:spPr>
          <a:xfrm>
            <a:off x="743578" y="1511341"/>
            <a:ext cx="7264957" cy="5170646"/>
          </a:xfrm>
          <a:prstGeom prst="rect">
            <a:avLst/>
          </a:prstGeom>
          <a:noFill/>
        </p:spPr>
        <p:txBody>
          <a:bodyPr wrap="square" rtlCol="0">
            <a:spAutoFit/>
          </a:bodyPr>
          <a:lstStyle/>
          <a:p>
            <a:pPr>
              <a:spcAft>
                <a:spcPts val="600"/>
              </a:spcAft>
            </a:pPr>
            <a:r>
              <a:rPr lang="en-GB" sz="2000" b="1">
                <a:solidFill>
                  <a:srgbClr val="FF0000"/>
                </a:solidFill>
              </a:rPr>
              <a:t>Programme</a:t>
            </a:r>
          </a:p>
          <a:p>
            <a:pPr marL="342900" indent="-342900">
              <a:spcAft>
                <a:spcPts val="600"/>
              </a:spcAft>
              <a:buFont typeface="Arial" panose="020B0604020202020204" pitchFamily="34" charset="0"/>
              <a:buChar char="•"/>
            </a:pPr>
            <a:r>
              <a:rPr lang="en-GB" sz="2000" b="1"/>
              <a:t>Governance: Oversight Group – Steering Group – Working Group</a:t>
            </a:r>
          </a:p>
          <a:p>
            <a:pPr marL="342900" indent="-342900">
              <a:spcAft>
                <a:spcPts val="600"/>
              </a:spcAft>
              <a:buFont typeface="Arial" panose="020B0604020202020204" pitchFamily="34" charset="0"/>
              <a:buChar char="•"/>
            </a:pPr>
            <a:r>
              <a:rPr lang="en-GB" sz="2000" b="1"/>
              <a:t>Reps from all LAs plus TS, SFT, SE, SEStran and SWestrans</a:t>
            </a:r>
          </a:p>
          <a:p>
            <a:pPr marL="342900" indent="-342900">
              <a:spcAft>
                <a:spcPts val="1200"/>
              </a:spcAft>
              <a:buFont typeface="Arial" panose="020B0604020202020204" pitchFamily="34" charset="0"/>
              <a:buChar char="•"/>
            </a:pPr>
            <a:r>
              <a:rPr lang="en-GB" sz="2000" b="1"/>
              <a:t>Supported by Urban Foresight</a:t>
            </a:r>
          </a:p>
          <a:p>
            <a:pPr>
              <a:spcAft>
                <a:spcPts val="600"/>
              </a:spcAft>
            </a:pPr>
            <a:r>
              <a:rPr lang="en-GB" sz="2000" b="1">
                <a:solidFill>
                  <a:srgbClr val="FF0000"/>
                </a:solidFill>
              </a:rPr>
              <a:t>Process</a:t>
            </a:r>
          </a:p>
          <a:p>
            <a:pPr marL="342900" indent="-342900">
              <a:spcAft>
                <a:spcPts val="600"/>
              </a:spcAft>
              <a:buFont typeface="Arial" panose="020B0604020202020204" pitchFamily="34" charset="0"/>
              <a:buChar char="•"/>
            </a:pPr>
            <a:r>
              <a:rPr lang="en-GB" sz="2000" b="1"/>
              <a:t>CEC leading on procurement process and timelines, and producing contract documentation</a:t>
            </a:r>
          </a:p>
          <a:p>
            <a:pPr marL="342900" indent="-342900">
              <a:spcAft>
                <a:spcPts val="600"/>
              </a:spcAft>
              <a:buFont typeface="Arial" panose="020B0604020202020204" pitchFamily="34" charset="0"/>
              <a:buChar char="•"/>
            </a:pPr>
            <a:r>
              <a:rPr lang="en-GB" sz="2000" b="1"/>
              <a:t>Draft proposal now tabled for consideration by all partners</a:t>
            </a:r>
          </a:p>
          <a:p>
            <a:pPr marL="342900" indent="-342900">
              <a:spcAft>
                <a:spcPts val="600"/>
              </a:spcAft>
              <a:buFont typeface="Arial" panose="020B0604020202020204" pitchFamily="34" charset="0"/>
              <a:buChar char="•"/>
            </a:pPr>
            <a:r>
              <a:rPr lang="en-GB" sz="2000" b="1"/>
              <a:t>Will be subject to much discussion and negotiation over coming weeks</a:t>
            </a:r>
          </a:p>
          <a:p>
            <a:pPr marL="342900" indent="-342900">
              <a:spcAft>
                <a:spcPts val="600"/>
              </a:spcAft>
              <a:buFont typeface="Arial" panose="020B0604020202020204" pitchFamily="34" charset="0"/>
              <a:buChar char="•"/>
            </a:pPr>
            <a:r>
              <a:rPr lang="en-GB" sz="2000" b="1"/>
              <a:t>Each LA will then decide how to proceed</a:t>
            </a:r>
          </a:p>
          <a:p>
            <a:pPr marL="342900" indent="-342900">
              <a:spcAft>
                <a:spcPts val="600"/>
              </a:spcAft>
              <a:buFont typeface="Arial" panose="020B0604020202020204" pitchFamily="34" charset="0"/>
              <a:buChar char="•"/>
            </a:pPr>
            <a:r>
              <a:rPr lang="en-GB" sz="2000" b="1"/>
              <a:t>Oversight Group will meet to discuss then submit papers to relevant Council committees</a:t>
            </a:r>
          </a:p>
        </p:txBody>
      </p:sp>
      <p:pic>
        <p:nvPicPr>
          <p:cNvPr id="1026" name="Picture 2" descr="Image result for our rtp needs you">
            <a:extLst>
              <a:ext uri="{FF2B5EF4-FFF2-40B4-BE49-F238E27FC236}">
                <a16:creationId xmlns:a16="http://schemas.microsoft.com/office/drawing/2014/main" id="{89FB6FAB-B4AF-4524-882D-C063A4043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9503" y="1511341"/>
            <a:ext cx="3238918" cy="50866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BE1275B-77AC-4311-914B-CB67B92F02A5}"/>
              </a:ext>
            </a:extLst>
          </p:cNvPr>
          <p:cNvSpPr txBox="1"/>
          <p:nvPr/>
        </p:nvSpPr>
        <p:spPr>
          <a:xfrm>
            <a:off x="10170606" y="4878620"/>
            <a:ext cx="733529" cy="369332"/>
          </a:xfrm>
          <a:prstGeom prst="rect">
            <a:avLst/>
          </a:prstGeom>
          <a:noFill/>
          <a:ln w="38100">
            <a:solidFill>
              <a:schemeClr val="tx1"/>
            </a:solidFill>
          </a:ln>
        </p:spPr>
        <p:txBody>
          <a:bodyPr wrap="square" rtlCol="0">
            <a:spAutoFit/>
          </a:bodyPr>
          <a:lstStyle/>
          <a:p>
            <a:r>
              <a:rPr lang="en-GB" b="1">
                <a:solidFill>
                  <a:srgbClr val="FF0000"/>
                </a:solidFill>
              </a:rPr>
              <a:t>RTP</a:t>
            </a:r>
          </a:p>
        </p:txBody>
      </p:sp>
      <p:cxnSp>
        <p:nvCxnSpPr>
          <p:cNvPr id="8" name="Straight Connector 7">
            <a:extLst>
              <a:ext uri="{FF2B5EF4-FFF2-40B4-BE49-F238E27FC236}">
                <a16:creationId xmlns:a16="http://schemas.microsoft.com/office/drawing/2014/main" id="{E5945C8B-1719-4597-A61A-13C92A8D97DC}"/>
              </a:ext>
            </a:extLst>
          </p:cNvPr>
          <p:cNvCxnSpPr/>
          <p:nvPr/>
        </p:nvCxnSpPr>
        <p:spPr>
          <a:xfrm flipV="1">
            <a:off x="9777046" y="5221475"/>
            <a:ext cx="884255" cy="264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0CDCB41-0D69-42D5-BB08-BB5F92EB43A9}"/>
              </a:ext>
            </a:extLst>
          </p:cNvPr>
          <p:cNvCxnSpPr/>
          <p:nvPr/>
        </p:nvCxnSpPr>
        <p:spPr>
          <a:xfrm>
            <a:off x="9777046" y="5247952"/>
            <a:ext cx="8323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1B15022-BBC5-40BD-8DB2-D2166A251F95}"/>
              </a:ext>
            </a:extLst>
          </p:cNvPr>
          <p:cNvSpPr txBox="1"/>
          <p:nvPr/>
        </p:nvSpPr>
        <p:spPr>
          <a:xfrm>
            <a:off x="8706150" y="1551968"/>
            <a:ext cx="1955151" cy="584775"/>
          </a:xfrm>
          <a:prstGeom prst="rect">
            <a:avLst/>
          </a:prstGeom>
          <a:noFill/>
          <a:ln w="57150">
            <a:solidFill>
              <a:schemeClr val="tx1"/>
            </a:solidFill>
          </a:ln>
        </p:spPr>
        <p:txBody>
          <a:bodyPr wrap="none" rtlCol="0">
            <a:spAutoFit/>
          </a:bodyPr>
          <a:lstStyle/>
          <a:p>
            <a:r>
              <a:rPr lang="en-GB" sz="3200" b="1">
                <a:solidFill>
                  <a:srgbClr val="FF0000"/>
                </a:solidFill>
              </a:rPr>
              <a:t>MEMBERS</a:t>
            </a:r>
          </a:p>
        </p:txBody>
      </p:sp>
    </p:spTree>
    <p:extLst>
      <p:ext uri="{BB962C8B-B14F-4D97-AF65-F5344CB8AC3E}">
        <p14:creationId xmlns:p14="http://schemas.microsoft.com/office/powerpoint/2010/main" val="522245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393C47E-4845-4813-9D0A-AE9827E07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000" y="1451913"/>
            <a:ext cx="7091683" cy="533878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RTP Chairs / Transport Scotland</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3557115" y="1636525"/>
            <a:ext cx="8551433"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C3B189E1-E60F-418A-B2E7-E209D62A43A4}"/>
              </a:ext>
            </a:extLst>
          </p:cNvPr>
          <p:cNvSpPr txBox="1"/>
          <p:nvPr/>
        </p:nvSpPr>
        <p:spPr>
          <a:xfrm>
            <a:off x="7415683" y="1379577"/>
            <a:ext cx="4153500" cy="5478423"/>
          </a:xfrm>
          <a:prstGeom prst="rect">
            <a:avLst/>
          </a:prstGeom>
          <a:noFill/>
        </p:spPr>
        <p:txBody>
          <a:bodyPr wrap="square" rtlCol="0">
            <a:spAutoFit/>
          </a:bodyPr>
          <a:lstStyle/>
          <a:p>
            <a:pPr>
              <a:spcAft>
                <a:spcPts val="600"/>
              </a:spcAft>
            </a:pPr>
            <a:r>
              <a:rPr lang="en-GB" sz="2000" b="1"/>
              <a:t>Government Commitment</a:t>
            </a:r>
          </a:p>
          <a:p>
            <a:pPr marL="342900" indent="-342900">
              <a:spcAft>
                <a:spcPts val="600"/>
              </a:spcAft>
              <a:buFont typeface="Arial" panose="020B0604020202020204" pitchFamily="34" charset="0"/>
              <a:buChar char="•"/>
            </a:pPr>
            <a:r>
              <a:rPr lang="en-GB" sz="2000" b="1"/>
              <a:t>20% reduction in car kms….will be 20% reduction in car use</a:t>
            </a:r>
          </a:p>
          <a:p>
            <a:pPr marL="342900" indent="-342900">
              <a:spcAft>
                <a:spcPts val="600"/>
              </a:spcAft>
              <a:buFont typeface="Arial" panose="020B0604020202020204" pitchFamily="34" charset="0"/>
              <a:buChar char="•"/>
            </a:pPr>
            <a:r>
              <a:rPr lang="en-GB" sz="2000" b="1"/>
              <a:t>For rural areas – conversion to zero emission cars will count</a:t>
            </a:r>
          </a:p>
          <a:p>
            <a:pPr>
              <a:spcAft>
                <a:spcPts val="600"/>
              </a:spcAft>
            </a:pPr>
            <a:r>
              <a:rPr lang="en-GB" sz="2000" b="1"/>
              <a:t>Bus </a:t>
            </a:r>
          </a:p>
          <a:p>
            <a:pPr marL="342900" indent="-342900">
              <a:spcAft>
                <a:spcPts val="600"/>
              </a:spcAft>
              <a:buFont typeface="Arial" panose="020B0604020202020204" pitchFamily="34" charset="0"/>
              <a:buChar char="•"/>
            </a:pPr>
            <a:r>
              <a:rPr lang="en-GB" sz="2000" b="1"/>
              <a:t>Regional Bus Strategy</a:t>
            </a:r>
          </a:p>
          <a:p>
            <a:pPr marL="342900" indent="-342900">
              <a:spcAft>
                <a:spcPts val="600"/>
              </a:spcAft>
              <a:buFont typeface="Arial" panose="020B0604020202020204" pitchFamily="34" charset="0"/>
              <a:buChar char="•"/>
            </a:pPr>
            <a:r>
              <a:rPr lang="en-GB" sz="2000" b="1"/>
              <a:t>Under-22s Concessionary Fares and Network Support Grant</a:t>
            </a:r>
          </a:p>
          <a:p>
            <a:pPr marL="342900" indent="-342900">
              <a:spcAft>
                <a:spcPts val="600"/>
              </a:spcAft>
              <a:buFont typeface="Arial" panose="020B0604020202020204" pitchFamily="34" charset="0"/>
              <a:buChar char="•"/>
            </a:pPr>
            <a:r>
              <a:rPr lang="en-GB" sz="2000" b="1"/>
              <a:t>Bus Futures Paper</a:t>
            </a:r>
          </a:p>
          <a:p>
            <a:pPr marL="342900" indent="-342900">
              <a:spcAft>
                <a:spcPts val="600"/>
              </a:spcAft>
              <a:buFont typeface="Arial" panose="020B0604020202020204" pitchFamily="34" charset="0"/>
              <a:buChar char="•"/>
            </a:pPr>
            <a:r>
              <a:rPr lang="en-GB" sz="2000" b="1"/>
              <a:t>Costs of public transport v costs of private motoring – fuel duty!</a:t>
            </a:r>
          </a:p>
          <a:p>
            <a:pPr marL="342900" indent="-342900">
              <a:spcAft>
                <a:spcPts val="600"/>
              </a:spcAft>
              <a:buFont typeface="Arial" panose="020B0604020202020204" pitchFamily="34" charset="0"/>
              <a:buChar char="•"/>
            </a:pPr>
            <a:r>
              <a:rPr lang="en-GB" sz="2000" b="1"/>
              <a:t>Smart ticketing</a:t>
            </a:r>
          </a:p>
          <a:p>
            <a:pPr marL="342900" indent="-342900">
              <a:spcAft>
                <a:spcPts val="600"/>
              </a:spcAft>
              <a:buFont typeface="Arial" panose="020B0604020202020204" pitchFamily="34" charset="0"/>
              <a:buChar char="•"/>
            </a:pPr>
            <a:r>
              <a:rPr lang="en-GB" sz="2000" b="1"/>
              <a:t>2019 Act Guidance</a:t>
            </a:r>
          </a:p>
          <a:p>
            <a:pPr marL="342900" indent="-342900">
              <a:spcAft>
                <a:spcPts val="600"/>
              </a:spcAft>
              <a:buFont typeface="Arial" panose="020B0604020202020204" pitchFamily="34" charset="0"/>
              <a:buChar char="•"/>
            </a:pPr>
            <a:r>
              <a:rPr lang="en-GB" sz="2000" b="1"/>
              <a:t>Bus Open Data</a:t>
            </a:r>
          </a:p>
        </p:txBody>
      </p:sp>
    </p:spTree>
    <p:extLst>
      <p:ext uri="{BB962C8B-B14F-4D97-AF65-F5344CB8AC3E}">
        <p14:creationId xmlns:p14="http://schemas.microsoft.com/office/powerpoint/2010/main" val="302370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909B8F-F8EF-4707-B5E9-2DB2680B6F85}"/>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9D6E4B49-B664-443A-8DF9-6A557E4F5C2B}"/>
                </a:ext>
              </a:extLst>
            </p:cNvPr>
            <p:cNvSpPr/>
            <p:nvPr/>
          </p:nvSpPr>
          <p:spPr>
            <a:xfrm>
              <a:off x="0" y="0"/>
              <a:ext cx="12192000" cy="1278860"/>
            </a:xfrm>
            <a:prstGeom prst="rect">
              <a:avLst/>
            </a:prstGeom>
            <a:solidFill>
              <a:srgbClr val="008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B350B2F2-979F-4D1E-AF2D-7FE7C082B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10" name="Title 1">
            <a:extLst>
              <a:ext uri="{FF2B5EF4-FFF2-40B4-BE49-F238E27FC236}">
                <a16:creationId xmlns:a16="http://schemas.microsoft.com/office/drawing/2014/main" id="{02EDEC55-D70A-2B55-3C27-43696A0F2B44}"/>
              </a:ext>
            </a:extLst>
          </p:cNvPr>
          <p:cNvSpPr>
            <a:spLocks noGrp="1"/>
          </p:cNvSpPr>
          <p:nvPr>
            <p:ph type="title"/>
          </p:nvPr>
        </p:nvSpPr>
        <p:spPr>
          <a:xfrm>
            <a:off x="1974975" y="294915"/>
            <a:ext cx="9893025" cy="676275"/>
          </a:xfrm>
        </p:spPr>
        <p:txBody>
          <a:bodyPr>
            <a:normAutofit/>
          </a:bodyPr>
          <a:lstStyle/>
          <a:p>
            <a:r>
              <a:rPr lang="en-GB" sz="3000" b="1">
                <a:solidFill>
                  <a:schemeClr val="bg1"/>
                </a:solidFill>
                <a:latin typeface="Arial"/>
                <a:cs typeface="Arial"/>
              </a:rPr>
              <a:t> </a:t>
            </a:r>
            <a:r>
              <a:rPr lang="en-GB" sz="3000" b="1">
                <a:solidFill>
                  <a:schemeClr val="bg1"/>
                </a:solidFill>
                <a:latin typeface="Arial" panose="020B0604020202020204" pitchFamily="34" charset="0"/>
                <a:cs typeface="Arial" panose="020B0604020202020204" pitchFamily="34" charset="0"/>
              </a:rPr>
              <a:t>And the rest….</a:t>
            </a:r>
            <a:r>
              <a:rPr kumimoji="0" lang="en-GB" sz="3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a:t>
            </a:r>
            <a:endParaRPr lang="en-GB" sz="3000" b="1">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CB961499-2A48-4ADA-8234-48785D962F6D}"/>
              </a:ext>
            </a:extLst>
          </p:cNvPr>
          <p:cNvSpPr txBox="1">
            <a:spLocks/>
          </p:cNvSpPr>
          <p:nvPr/>
        </p:nvSpPr>
        <p:spPr>
          <a:xfrm>
            <a:off x="278784" y="1282395"/>
            <a:ext cx="11679040" cy="6690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4098" name="Picture 2" descr="Image result for legal symbols">
            <a:extLst>
              <a:ext uri="{FF2B5EF4-FFF2-40B4-BE49-F238E27FC236}">
                <a16:creationId xmlns:a16="http://schemas.microsoft.com/office/drawing/2014/main" id="{7727271B-96C7-4086-89EA-49C8C34455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581" y="1340579"/>
            <a:ext cx="2207908" cy="207377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marketing and communications">
            <a:extLst>
              <a:ext uri="{FF2B5EF4-FFF2-40B4-BE49-F238E27FC236}">
                <a16:creationId xmlns:a16="http://schemas.microsoft.com/office/drawing/2014/main" id="{3710AE3C-6F34-49A1-8B7C-5712CE57DE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6108" y="1315538"/>
            <a:ext cx="3208151" cy="207377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hanging context for innovation processes: dealing with complexity ...">
            <a:extLst>
              <a:ext uri="{FF2B5EF4-FFF2-40B4-BE49-F238E27FC236}">
                <a16:creationId xmlns:a16="http://schemas.microsoft.com/office/drawing/2014/main" id="{F8F612E4-3E50-4F5D-98B5-8FE57F6EEE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1879" y="1315538"/>
            <a:ext cx="3250956" cy="203309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rail">
            <a:extLst>
              <a:ext uri="{FF2B5EF4-FFF2-40B4-BE49-F238E27FC236}">
                <a16:creationId xmlns:a16="http://schemas.microsoft.com/office/drawing/2014/main" id="{552E2B3A-BEBA-4C16-B2C5-E2A2D6DE0A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50455" y="1308605"/>
            <a:ext cx="2886834" cy="20469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83F746D-2487-4245-8F43-5DD18DAF1414}"/>
              </a:ext>
            </a:extLst>
          </p:cNvPr>
          <p:cNvSpPr txBox="1"/>
          <p:nvPr/>
        </p:nvSpPr>
        <p:spPr>
          <a:xfrm>
            <a:off x="120580" y="3429000"/>
            <a:ext cx="2199769" cy="3216265"/>
          </a:xfrm>
          <a:prstGeom prst="rect">
            <a:avLst/>
          </a:prstGeom>
          <a:noFill/>
          <a:ln>
            <a:solidFill>
              <a:srgbClr val="00B0F0"/>
            </a:solidFill>
          </a:ln>
        </p:spPr>
        <p:txBody>
          <a:bodyPr wrap="square" rtlCol="0">
            <a:spAutoFit/>
          </a:bodyPr>
          <a:lstStyle/>
          <a:p>
            <a:pPr>
              <a:spcAft>
                <a:spcPts val="600"/>
              </a:spcAft>
            </a:pPr>
            <a:r>
              <a:rPr lang="en-GB"/>
              <a:t>We didn’t receive any tender returns for our Legal Services contract.</a:t>
            </a:r>
          </a:p>
          <a:p>
            <a:pPr>
              <a:spcAft>
                <a:spcPts val="600"/>
              </a:spcAft>
            </a:pPr>
            <a:r>
              <a:rPr lang="en-GB"/>
              <a:t>The current contract with Anderson Strathern will be extended and we will re-tender with a slightly modified specification.</a:t>
            </a:r>
          </a:p>
        </p:txBody>
      </p:sp>
      <p:sp>
        <p:nvSpPr>
          <p:cNvPr id="8" name="TextBox 7">
            <a:extLst>
              <a:ext uri="{FF2B5EF4-FFF2-40B4-BE49-F238E27FC236}">
                <a16:creationId xmlns:a16="http://schemas.microsoft.com/office/drawing/2014/main" id="{430DF98C-5007-4969-964A-50264F70B3CD}"/>
              </a:ext>
            </a:extLst>
          </p:cNvPr>
          <p:cNvSpPr txBox="1"/>
          <p:nvPr/>
        </p:nvSpPr>
        <p:spPr>
          <a:xfrm>
            <a:off x="2416109" y="3429422"/>
            <a:ext cx="3208150" cy="2462213"/>
          </a:xfrm>
          <a:prstGeom prst="rect">
            <a:avLst/>
          </a:prstGeom>
          <a:noFill/>
          <a:ln>
            <a:solidFill>
              <a:srgbClr val="00B0F0"/>
            </a:solidFill>
          </a:ln>
        </p:spPr>
        <p:txBody>
          <a:bodyPr wrap="square" rtlCol="0">
            <a:spAutoFit/>
          </a:bodyPr>
          <a:lstStyle/>
          <a:p>
            <a:pPr>
              <a:spcAft>
                <a:spcPts val="600"/>
              </a:spcAft>
            </a:pPr>
            <a:r>
              <a:rPr lang="en-GB"/>
              <a:t>Our new Marketing and Communications Officer, Sarah Junik, starts on 30</a:t>
            </a:r>
            <a:r>
              <a:rPr lang="en-GB" baseline="30000"/>
              <a:t>th</a:t>
            </a:r>
            <a:r>
              <a:rPr lang="en-GB"/>
              <a:t> September.</a:t>
            </a:r>
          </a:p>
          <a:p>
            <a:pPr>
              <a:spcAft>
                <a:spcPts val="600"/>
              </a:spcAft>
            </a:pPr>
            <a:r>
              <a:rPr lang="en-GB"/>
              <a:t>Sarah has a fantastic mix of skills and experience, and will hit the ground running.</a:t>
            </a:r>
          </a:p>
          <a:p>
            <a:pPr>
              <a:spcAft>
                <a:spcPts val="600"/>
              </a:spcAft>
            </a:pPr>
            <a:r>
              <a:rPr lang="en-GB"/>
              <a:t>Watch this space for a marked improvement in our output!</a:t>
            </a:r>
          </a:p>
        </p:txBody>
      </p:sp>
      <p:sp>
        <p:nvSpPr>
          <p:cNvPr id="12" name="TextBox 11">
            <a:extLst>
              <a:ext uri="{FF2B5EF4-FFF2-40B4-BE49-F238E27FC236}">
                <a16:creationId xmlns:a16="http://schemas.microsoft.com/office/drawing/2014/main" id="{3C00D5A5-6A4A-40BD-84BB-09A394388E74}"/>
              </a:ext>
            </a:extLst>
          </p:cNvPr>
          <p:cNvSpPr txBox="1"/>
          <p:nvPr/>
        </p:nvSpPr>
        <p:spPr>
          <a:xfrm>
            <a:off x="5703741" y="3429000"/>
            <a:ext cx="3259094" cy="2662267"/>
          </a:xfrm>
          <a:prstGeom prst="rect">
            <a:avLst/>
          </a:prstGeom>
          <a:noFill/>
          <a:ln>
            <a:solidFill>
              <a:srgbClr val="00B0F0"/>
            </a:solidFill>
          </a:ln>
        </p:spPr>
        <p:txBody>
          <a:bodyPr wrap="square" rtlCol="0">
            <a:spAutoFit/>
          </a:bodyPr>
          <a:lstStyle/>
          <a:p>
            <a:pPr>
              <a:spcAft>
                <a:spcPts val="600"/>
              </a:spcAft>
            </a:pPr>
            <a:r>
              <a:rPr lang="en-GB"/>
              <a:t>We held a successful workshop attended by Transport Scotland and all of our local authority partners to kick off our 5 year People and Place delivery plan</a:t>
            </a:r>
          </a:p>
          <a:p>
            <a:pPr>
              <a:spcAft>
                <a:spcPts val="600"/>
              </a:spcAft>
            </a:pPr>
            <a:r>
              <a:rPr lang="en-GB"/>
              <a:t>We are also proposing that our management of the People and Place Plan should be focus of this year’s Internal Audit.</a:t>
            </a:r>
          </a:p>
        </p:txBody>
      </p:sp>
      <p:sp>
        <p:nvSpPr>
          <p:cNvPr id="13" name="TextBox 12">
            <a:extLst>
              <a:ext uri="{FF2B5EF4-FFF2-40B4-BE49-F238E27FC236}">
                <a16:creationId xmlns:a16="http://schemas.microsoft.com/office/drawing/2014/main" id="{BBF9A4B1-ADC6-473A-BD12-073A70080BEE}"/>
              </a:ext>
            </a:extLst>
          </p:cNvPr>
          <p:cNvSpPr txBox="1"/>
          <p:nvPr/>
        </p:nvSpPr>
        <p:spPr>
          <a:xfrm>
            <a:off x="9058596" y="3429000"/>
            <a:ext cx="2886834" cy="3216265"/>
          </a:xfrm>
          <a:prstGeom prst="rect">
            <a:avLst/>
          </a:prstGeom>
          <a:noFill/>
          <a:ln>
            <a:solidFill>
              <a:srgbClr val="00B0F0"/>
            </a:solidFill>
          </a:ln>
        </p:spPr>
        <p:txBody>
          <a:bodyPr wrap="square" rtlCol="0">
            <a:spAutoFit/>
          </a:bodyPr>
          <a:lstStyle/>
          <a:p>
            <a:pPr>
              <a:spcAft>
                <a:spcPts val="600"/>
              </a:spcAft>
            </a:pPr>
            <a:r>
              <a:rPr lang="en-GB"/>
              <a:t>In response to feedback from Transport Scotland, we held a well attended community workshop, to build the socio-economic business case for a new railway station at Newburgh.</a:t>
            </a:r>
          </a:p>
          <a:p>
            <a:pPr>
              <a:spcAft>
                <a:spcPts val="600"/>
              </a:spcAft>
            </a:pPr>
            <a:r>
              <a:rPr lang="en-GB"/>
              <a:t>We had representation from local politicians, community groups, and both the private and public sectors.</a:t>
            </a:r>
          </a:p>
        </p:txBody>
      </p:sp>
    </p:spTree>
    <p:extLst>
      <p:ext uri="{BB962C8B-B14F-4D97-AF65-F5344CB8AC3E}">
        <p14:creationId xmlns:p14="http://schemas.microsoft.com/office/powerpoint/2010/main" val="1319332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05CBF"/>
        </a:solidFill>
        <a:effectLst/>
      </p:bgPr>
    </p:bg>
    <p:spTree>
      <p:nvGrpSpPr>
        <p:cNvPr id="1" name=""/>
        <p:cNvGrpSpPr/>
        <p:nvPr/>
      </p:nvGrpSpPr>
      <p:grpSpPr>
        <a:xfrm>
          <a:off x="0" y="0"/>
          <a:ext cx="0" cy="0"/>
          <a:chOff x="0" y="0"/>
          <a:chExt cx="0" cy="0"/>
        </a:xfrm>
      </p:grpSpPr>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9" name="Title 1">
            <a:extLst>
              <a:ext uri="{FF2B5EF4-FFF2-40B4-BE49-F238E27FC236}">
                <a16:creationId xmlns:a16="http://schemas.microsoft.com/office/drawing/2014/main" id="{125F0F4B-3210-4472-90B8-7DD8D1C9683E}"/>
              </a:ext>
            </a:extLst>
          </p:cNvPr>
          <p:cNvSpPr txBox="1">
            <a:spLocks/>
          </p:cNvSpPr>
          <p:nvPr/>
        </p:nvSpPr>
        <p:spPr>
          <a:xfrm>
            <a:off x="2743201" y="956037"/>
            <a:ext cx="9170328"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latin typeface="Arial" panose="020B0604020202020204" pitchFamily="34" charset="0"/>
                <a:cs typeface="Arial" panose="020B0604020202020204" pitchFamily="34" charset="0"/>
              </a:rPr>
              <a:t>A5: GoSEStran  </a:t>
            </a:r>
            <a:br>
              <a:rPr lang="en-GB" b="1">
                <a:solidFill>
                  <a:schemeClr val="bg1"/>
                </a:solidFill>
                <a:latin typeface="Arial" panose="020B0604020202020204" pitchFamily="34" charset="0"/>
                <a:cs typeface="Arial" panose="020B0604020202020204" pitchFamily="34" charset="0"/>
              </a:rPr>
            </a:br>
            <a:endParaRPr lang="en-GB" b="1">
              <a:solidFill>
                <a:schemeClr val="bg1"/>
              </a:solidFill>
              <a:latin typeface="Arial" panose="020B0604020202020204" pitchFamily="34" charset="0"/>
              <a:cs typeface="Arial" panose="020B0604020202020204" pitchFamily="34" charset="0"/>
            </a:endParaRPr>
          </a:p>
          <a:p>
            <a:pPr algn="ctr"/>
            <a:r>
              <a:rPr lang="en-GB" sz="2400">
                <a:solidFill>
                  <a:schemeClr val="bg1"/>
                </a:solidFill>
                <a:latin typeface="Arial" panose="020B0604020202020204" pitchFamily="34" charset="0"/>
                <a:cs typeface="Arial" panose="020B0604020202020204" pitchFamily="34" charset="0"/>
              </a:rPr>
              <a:t>Report by Rebecca Smith</a:t>
            </a:r>
            <a:endParaRPr lang="en-GB" sz="24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4079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324000" y="1627516"/>
            <a:ext cx="6184480" cy="4800443"/>
          </a:xfrm>
        </p:spPr>
        <p:txBody>
          <a:bodyPr vert="horz" lIns="91440" tIns="45720" rIns="91440" bIns="45720" rtlCol="0" anchor="t">
            <a:normAutofit/>
          </a:bodyPr>
          <a:lstStyle/>
          <a:p>
            <a:pPr marL="457200" lvl="1" indent="0">
              <a:spcBef>
                <a:spcPts val="0"/>
              </a:spcBef>
              <a:spcAft>
                <a:spcPts val="600"/>
              </a:spcAft>
              <a:buNone/>
            </a:pPr>
            <a:r>
              <a:rPr lang="en-GB" sz="2600">
                <a:ea typeface="Calibri"/>
                <a:cs typeface="Calibri" panose="020F0502020204030204" pitchFamily="34" charset="0"/>
              </a:rPr>
              <a:t>Agreed criteria to continue with </a:t>
            </a:r>
            <a:r>
              <a:rPr lang="en-GB" sz="2600" err="1">
                <a:ea typeface="Calibri"/>
                <a:cs typeface="Calibri" panose="020F0502020204030204" pitchFamily="34" charset="0"/>
              </a:rPr>
              <a:t>GoSEStran</a:t>
            </a:r>
            <a:r>
              <a:rPr lang="en-GB" sz="2600">
                <a:ea typeface="Calibri"/>
                <a:cs typeface="Calibri" panose="020F0502020204030204" pitchFamily="34" charset="0"/>
              </a:rPr>
              <a:t> at March 2024 board:</a:t>
            </a:r>
          </a:p>
          <a:p>
            <a:pPr lvl="1">
              <a:lnSpc>
                <a:spcPct val="100000"/>
              </a:lnSpc>
              <a:spcBef>
                <a:spcPts val="0"/>
              </a:spcBef>
              <a:spcAft>
                <a:spcPts val="600"/>
              </a:spcAft>
            </a:pPr>
            <a:r>
              <a:rPr lang="en-GB" sz="2600">
                <a:ea typeface="Calibri"/>
                <a:cs typeface="Calibri" panose="020F0502020204030204" pitchFamily="34" charset="0"/>
              </a:rPr>
              <a:t>Long term funding committed (at least 3 years)</a:t>
            </a:r>
          </a:p>
          <a:p>
            <a:pPr lvl="1">
              <a:lnSpc>
                <a:spcPct val="100000"/>
              </a:lnSpc>
              <a:spcBef>
                <a:spcPts val="0"/>
              </a:spcBef>
              <a:spcAft>
                <a:spcPts val="600"/>
              </a:spcAft>
            </a:pPr>
            <a:r>
              <a:rPr lang="en-GB" sz="2600">
                <a:ea typeface="Calibri"/>
                <a:cs typeface="Calibri" panose="020F0502020204030204" pitchFamily="34" charset="0"/>
              </a:rPr>
              <a:t>Successfully concluded procurement exercise to confirm future partners</a:t>
            </a:r>
          </a:p>
          <a:p>
            <a:pPr lvl="1">
              <a:lnSpc>
                <a:spcPct val="100000"/>
              </a:lnSpc>
              <a:spcBef>
                <a:spcPts val="0"/>
              </a:spcBef>
              <a:spcAft>
                <a:spcPts val="600"/>
              </a:spcAft>
            </a:pPr>
            <a:r>
              <a:rPr lang="en-GB" sz="2600">
                <a:ea typeface="Calibri"/>
                <a:cs typeface="Calibri" panose="020F0502020204030204" pitchFamily="34" charset="0"/>
              </a:rPr>
              <a:t>Service Level Agreement (SLA) in place with </a:t>
            </a:r>
            <a:r>
              <a:rPr lang="en-GB" sz="2600" err="1">
                <a:ea typeface="Calibri"/>
                <a:cs typeface="Calibri" panose="020F0502020204030204" pitchFamily="34" charset="0"/>
              </a:rPr>
              <a:t>Tactran</a:t>
            </a:r>
            <a:r>
              <a:rPr lang="en-GB" sz="2600">
                <a:ea typeface="Calibri"/>
                <a:cs typeface="Calibri" panose="020F0502020204030204" pitchFamily="34" charset="0"/>
              </a:rPr>
              <a:t> and other Integrated Mobility Partnership (IMPs) partners to confirm responsibilities, including project management</a:t>
            </a:r>
          </a:p>
          <a:p>
            <a:pPr lvl="1"/>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2680563" y="294057"/>
            <a:ext cx="8481848" cy="707886"/>
          </a:xfrm>
          <a:prstGeom prst="rect">
            <a:avLst/>
          </a:prstGeom>
          <a:noFill/>
        </p:spPr>
        <p:txBody>
          <a:bodyPr wrap="square" rtlCol="0">
            <a:spAutoFit/>
          </a:bodyPr>
          <a:lstStyle/>
          <a:p>
            <a:r>
              <a:rPr lang="en-US" sz="4000" err="1">
                <a:solidFill>
                  <a:schemeClr val="bg1"/>
                </a:solidFill>
                <a:latin typeface="Arial" panose="020B0604020202020204" pitchFamily="34" charset="0"/>
                <a:cs typeface="Arial" panose="020B0604020202020204" pitchFamily="34" charset="0"/>
              </a:rPr>
              <a:t>GoSEStran</a:t>
            </a:r>
            <a:r>
              <a:rPr lang="en-US" sz="4000">
                <a:solidFill>
                  <a:schemeClr val="bg1"/>
                </a:solidFill>
                <a:latin typeface="Arial" panose="020B0604020202020204" pitchFamily="34" charset="0"/>
                <a:cs typeface="Arial" panose="020B0604020202020204" pitchFamily="34" charset="0"/>
              </a:rPr>
              <a:t> go/no go criteria</a:t>
            </a:r>
          </a:p>
        </p:txBody>
      </p:sp>
      <p:pic>
        <p:nvPicPr>
          <p:cNvPr id="8" name="Picture 7">
            <a:extLst>
              <a:ext uri="{FF2B5EF4-FFF2-40B4-BE49-F238E27FC236}">
                <a16:creationId xmlns:a16="http://schemas.microsoft.com/office/drawing/2014/main" id="{371A3936-2957-199D-B26F-45C3D354EAB2}"/>
              </a:ext>
            </a:extLst>
          </p:cNvPr>
          <p:cNvPicPr>
            <a:picLocks noChangeAspect="1"/>
          </p:cNvPicPr>
          <p:nvPr/>
        </p:nvPicPr>
        <p:blipFill>
          <a:blip r:embed="rId3"/>
          <a:stretch>
            <a:fillRect/>
          </a:stretch>
        </p:blipFill>
        <p:spPr>
          <a:xfrm>
            <a:off x="6508480" y="2042291"/>
            <a:ext cx="4953590" cy="3764212"/>
          </a:xfrm>
          <a:prstGeom prst="rect">
            <a:avLst/>
          </a:prstGeom>
        </p:spPr>
      </p:pic>
    </p:spTree>
    <p:extLst>
      <p:ext uri="{BB962C8B-B14F-4D97-AF65-F5344CB8AC3E}">
        <p14:creationId xmlns:p14="http://schemas.microsoft.com/office/powerpoint/2010/main" val="2570353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260626" y="4163984"/>
            <a:ext cx="11071288" cy="2694016"/>
          </a:xfrm>
        </p:spPr>
        <p:txBody>
          <a:bodyPr vert="horz" lIns="91440" tIns="45720" rIns="91440" bIns="45720" rtlCol="0" anchor="t">
            <a:normAutofit/>
          </a:bodyPr>
          <a:lstStyle/>
          <a:p>
            <a:pPr marL="457200" lvl="1" indent="0">
              <a:spcBef>
                <a:spcPts val="0"/>
              </a:spcBef>
              <a:spcAft>
                <a:spcPts val="1200"/>
              </a:spcAft>
              <a:buNone/>
            </a:pPr>
            <a:r>
              <a:rPr lang="en-GB" sz="2600">
                <a:ea typeface="Calibri"/>
                <a:cs typeface="Arial" panose="020B0604020202020204" pitchFamily="34" charset="0"/>
              </a:rPr>
              <a:t>Progress since March:</a:t>
            </a:r>
          </a:p>
          <a:p>
            <a:pPr marL="984250" lvl="1" indent="-441325">
              <a:spcBef>
                <a:spcPts val="0"/>
              </a:spcBef>
              <a:spcAft>
                <a:spcPts val="600"/>
              </a:spcAft>
            </a:pPr>
            <a:r>
              <a:rPr lang="en-GB" sz="2600">
                <a:cs typeface="Arial" panose="020B0604020202020204" pitchFamily="34" charset="0"/>
              </a:rPr>
              <a:t>Funding: £242,000 of funding is currently in place</a:t>
            </a:r>
          </a:p>
          <a:p>
            <a:pPr marL="984250" lvl="1" indent="-441325">
              <a:spcBef>
                <a:spcPts val="0"/>
              </a:spcBef>
              <a:spcAft>
                <a:spcPts val="600"/>
              </a:spcAft>
            </a:pPr>
            <a:r>
              <a:rPr lang="en-GB" sz="2600">
                <a:ea typeface="Calibri"/>
                <a:cs typeface="Arial" panose="020B0604020202020204" pitchFamily="34" charset="0"/>
              </a:rPr>
              <a:t>Procurement: Ongoing with support of Innovate UK, due to compete October</a:t>
            </a:r>
          </a:p>
          <a:p>
            <a:pPr marL="984250" lvl="1" indent="-441325">
              <a:spcBef>
                <a:spcPts val="0"/>
              </a:spcBef>
              <a:spcAft>
                <a:spcPts val="600"/>
              </a:spcAft>
            </a:pPr>
            <a:r>
              <a:rPr lang="en-GB" sz="2600">
                <a:ea typeface="Calibri"/>
                <a:cs typeface="Arial" panose="020B0604020202020204" pitchFamily="34" charset="0"/>
              </a:rPr>
              <a:t>Partnership: SLA in place with </a:t>
            </a:r>
            <a:r>
              <a:rPr lang="en-GB" sz="2600" err="1">
                <a:ea typeface="Calibri"/>
                <a:cs typeface="Arial" panose="020B0604020202020204" pitchFamily="34" charset="0"/>
              </a:rPr>
              <a:t>Tactran</a:t>
            </a:r>
            <a:r>
              <a:rPr lang="en-GB" sz="2600">
                <a:ea typeface="Calibri"/>
                <a:cs typeface="Arial" panose="020B0604020202020204" pitchFamily="34" charset="0"/>
              </a:rPr>
              <a:t> providing an IMPs project manager</a:t>
            </a:r>
          </a:p>
        </p:txBody>
      </p:sp>
      <p:sp>
        <p:nvSpPr>
          <p:cNvPr id="3" name="TextBox 2">
            <a:extLst>
              <a:ext uri="{FF2B5EF4-FFF2-40B4-BE49-F238E27FC236}">
                <a16:creationId xmlns:a16="http://schemas.microsoft.com/office/drawing/2014/main" id="{7E0BCAFE-864E-9AD6-999B-EF239875543C}"/>
              </a:ext>
            </a:extLst>
          </p:cNvPr>
          <p:cNvSpPr txBox="1"/>
          <p:nvPr/>
        </p:nvSpPr>
        <p:spPr>
          <a:xfrm>
            <a:off x="2173666" y="294057"/>
            <a:ext cx="9329421" cy="707886"/>
          </a:xfrm>
          <a:prstGeom prst="rect">
            <a:avLst/>
          </a:prstGeom>
          <a:noFill/>
        </p:spPr>
        <p:txBody>
          <a:bodyPr wrap="square" rtlCol="0">
            <a:spAutoFit/>
          </a:bodyPr>
          <a:lstStyle/>
          <a:p>
            <a:r>
              <a:rPr lang="en-US" sz="4000" err="1">
                <a:solidFill>
                  <a:schemeClr val="bg1"/>
                </a:solidFill>
                <a:latin typeface="Arial" panose="020B0604020202020204" pitchFamily="34" charset="0"/>
                <a:cs typeface="Arial" panose="020B0604020202020204" pitchFamily="34" charset="0"/>
              </a:rPr>
              <a:t>GoSEStran</a:t>
            </a:r>
            <a:r>
              <a:rPr lang="en-US" sz="4000">
                <a:solidFill>
                  <a:schemeClr val="bg1"/>
                </a:solidFill>
                <a:latin typeface="Arial" panose="020B0604020202020204" pitchFamily="34" charset="0"/>
                <a:cs typeface="Arial" panose="020B0604020202020204" pitchFamily="34" charset="0"/>
              </a:rPr>
              <a:t> progress since March 2024 </a:t>
            </a:r>
          </a:p>
        </p:txBody>
      </p:sp>
      <p:pic>
        <p:nvPicPr>
          <p:cNvPr id="11" name="Picture 10" descr="A phone and a card&#10;&#10;Description automatically generated">
            <a:extLst>
              <a:ext uri="{FF2B5EF4-FFF2-40B4-BE49-F238E27FC236}">
                <a16:creationId xmlns:a16="http://schemas.microsoft.com/office/drawing/2014/main" id="{5B850A48-E815-DC7E-C633-D19E9C9E3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1416" y="1489130"/>
            <a:ext cx="4929167" cy="2464584"/>
          </a:xfrm>
          <a:prstGeom prst="rect">
            <a:avLst/>
          </a:prstGeom>
        </p:spPr>
      </p:pic>
    </p:spTree>
    <p:extLst>
      <p:ext uri="{BB962C8B-B14F-4D97-AF65-F5344CB8AC3E}">
        <p14:creationId xmlns:p14="http://schemas.microsoft.com/office/powerpoint/2010/main" val="2799462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324000" y="1705969"/>
            <a:ext cx="6176388" cy="5247259"/>
          </a:xfrm>
        </p:spPr>
        <p:txBody>
          <a:bodyPr vert="horz" lIns="91440" tIns="45720" rIns="91440" bIns="45720" rtlCol="0" anchor="t">
            <a:normAutofit/>
          </a:bodyPr>
          <a:lstStyle/>
          <a:p>
            <a:pPr marL="914400" lvl="1" indent="-457200">
              <a:spcBef>
                <a:spcPts val="0"/>
              </a:spcBef>
              <a:spcAft>
                <a:spcPts val="1200"/>
              </a:spcAft>
              <a:buFont typeface="+mj-lt"/>
              <a:buAutoNum type="arabicPeriod"/>
            </a:pPr>
            <a:r>
              <a:rPr lang="en-GB">
                <a:ea typeface="Calibri"/>
                <a:cs typeface="Arial" panose="020B0604020202020204" pitchFamily="34" charset="0"/>
              </a:rPr>
              <a:t>Encourage car drivers to use sustainable modes (to support 20% car km reduction target, those drivers whose trips contribute most to mileage total; to support air quality objectives, car trips in AQMAs) </a:t>
            </a:r>
          </a:p>
          <a:p>
            <a:pPr marL="914400" lvl="1" indent="-457200">
              <a:spcBef>
                <a:spcPts val="0"/>
              </a:spcBef>
              <a:spcAft>
                <a:spcPts val="1200"/>
              </a:spcAft>
              <a:buFont typeface="+mj-lt"/>
              <a:buAutoNum type="arabicPeriod"/>
            </a:pPr>
            <a:r>
              <a:rPr lang="en-GB">
                <a:ea typeface="Calibri"/>
                <a:cs typeface="Arial" panose="020B0604020202020204" pitchFamily="34" charset="0"/>
              </a:rPr>
              <a:t>Help non car owners (and those in our least affluent areas) be aware of and navigate multi-modal travel options to access jobs, education and services </a:t>
            </a:r>
          </a:p>
          <a:p>
            <a:pPr marL="914400" lvl="1" indent="-457200">
              <a:spcBef>
                <a:spcPts val="0"/>
              </a:spcBef>
              <a:spcAft>
                <a:spcPts val="1200"/>
              </a:spcAft>
              <a:buFont typeface="+mj-lt"/>
              <a:buAutoNum type="arabicPeriod"/>
            </a:pPr>
            <a:r>
              <a:rPr lang="en-GB">
                <a:ea typeface="Calibri"/>
                <a:cs typeface="Arial" panose="020B0604020202020204" pitchFamily="34" charset="0"/>
              </a:rPr>
              <a:t>Enable people with mobility difficulties to navigate our transport networks. </a:t>
            </a:r>
          </a:p>
          <a:p>
            <a:pPr marL="457200" lvl="1" indent="0">
              <a:spcBef>
                <a:spcPts val="0"/>
              </a:spcBef>
              <a:spcAft>
                <a:spcPts val="1200"/>
              </a:spcAft>
              <a:buNone/>
            </a:pPr>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3260565" y="271229"/>
            <a:ext cx="9329421"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New outcomes for IMPs</a:t>
            </a:r>
          </a:p>
        </p:txBody>
      </p:sp>
      <p:pic>
        <p:nvPicPr>
          <p:cNvPr id="6" name="Content Placeholder 9">
            <a:extLst>
              <a:ext uri="{FF2B5EF4-FFF2-40B4-BE49-F238E27FC236}">
                <a16:creationId xmlns:a16="http://schemas.microsoft.com/office/drawing/2014/main" id="{A532E0AF-C739-BB30-F49F-270FD0ABB2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405" y="2141601"/>
            <a:ext cx="4185200" cy="21473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31ADCFF-209A-1CFD-4C60-3BA4E4E50CB8}"/>
              </a:ext>
            </a:extLst>
          </p:cNvPr>
          <p:cNvSpPr txBox="1"/>
          <p:nvPr/>
        </p:nvSpPr>
        <p:spPr>
          <a:xfrm>
            <a:off x="7236405" y="4397304"/>
            <a:ext cx="4185200" cy="923330"/>
          </a:xfrm>
          <a:prstGeom prst="rect">
            <a:avLst/>
          </a:prstGeom>
          <a:noFill/>
          <a:ln>
            <a:solidFill>
              <a:schemeClr val="bg2"/>
            </a:solidFill>
          </a:ln>
        </p:spPr>
        <p:txBody>
          <a:bodyPr wrap="square" rtlCol="0">
            <a:spAutoFit/>
          </a:bodyPr>
          <a:lstStyle/>
          <a:p>
            <a:pPr algn="just"/>
            <a:r>
              <a:rPr lang="en-GB"/>
              <a:t>Stats show users are still around 300 per month but there is a mix of new and returning users.</a:t>
            </a:r>
          </a:p>
        </p:txBody>
      </p:sp>
      <p:sp>
        <p:nvSpPr>
          <p:cNvPr id="10" name="TextBox 9">
            <a:extLst>
              <a:ext uri="{FF2B5EF4-FFF2-40B4-BE49-F238E27FC236}">
                <a16:creationId xmlns:a16="http://schemas.microsoft.com/office/drawing/2014/main" id="{165FE984-3D04-8A72-6EE2-C03DB76A431D}"/>
              </a:ext>
            </a:extLst>
          </p:cNvPr>
          <p:cNvSpPr txBox="1"/>
          <p:nvPr/>
        </p:nvSpPr>
        <p:spPr>
          <a:xfrm>
            <a:off x="7236405" y="1705969"/>
            <a:ext cx="4185200" cy="369332"/>
          </a:xfrm>
          <a:prstGeom prst="rect">
            <a:avLst/>
          </a:prstGeom>
          <a:noFill/>
          <a:ln>
            <a:solidFill>
              <a:schemeClr val="bg2"/>
            </a:solidFill>
          </a:ln>
        </p:spPr>
        <p:txBody>
          <a:bodyPr wrap="square" rtlCol="0">
            <a:spAutoFit/>
          </a:bodyPr>
          <a:lstStyle/>
          <a:p>
            <a:pPr algn="ctr"/>
            <a:r>
              <a:rPr lang="en-GB"/>
              <a:t>Users of </a:t>
            </a:r>
            <a:r>
              <a:rPr lang="en-GB" err="1"/>
              <a:t>GOSEStran</a:t>
            </a:r>
            <a:r>
              <a:rPr lang="en-GB"/>
              <a:t> (Mar – Jun 2024)</a:t>
            </a:r>
          </a:p>
        </p:txBody>
      </p:sp>
    </p:spTree>
    <p:extLst>
      <p:ext uri="{BB962C8B-B14F-4D97-AF65-F5344CB8AC3E}">
        <p14:creationId xmlns:p14="http://schemas.microsoft.com/office/powerpoint/2010/main" val="3704188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527002" y="1686974"/>
            <a:ext cx="10844150" cy="4762912"/>
          </a:xfrm>
        </p:spPr>
        <p:txBody>
          <a:bodyPr vert="horz" lIns="91440" tIns="45720" rIns="91440" bIns="45720" rtlCol="0" anchor="t">
            <a:normAutofit/>
          </a:bodyPr>
          <a:lstStyle/>
          <a:p>
            <a:pPr marL="457200" lvl="1" indent="0">
              <a:lnSpc>
                <a:spcPct val="120000"/>
              </a:lnSpc>
              <a:spcBef>
                <a:spcPts val="0"/>
              </a:spcBef>
              <a:spcAft>
                <a:spcPts val="600"/>
              </a:spcAft>
              <a:buNone/>
            </a:pPr>
            <a:r>
              <a:rPr lang="en-GB" b="1" kern="0">
                <a:ea typeface="Calibri"/>
                <a:cs typeface="Calibri" panose="020F0502020204030204" pitchFamily="34" charset="0"/>
              </a:rPr>
              <a:t>Key risks of continuing </a:t>
            </a:r>
            <a:r>
              <a:rPr lang="en-GB" b="1" kern="0" err="1">
                <a:ea typeface="Calibri"/>
                <a:cs typeface="Calibri" panose="020F0502020204030204" pitchFamily="34" charset="0"/>
              </a:rPr>
              <a:t>GoSEStran</a:t>
            </a:r>
            <a:endParaRPr lang="en-GB" b="1" kern="0">
              <a:ea typeface="Calibri"/>
              <a:cs typeface="Calibri" panose="020F0502020204030204" pitchFamily="34" charset="0"/>
            </a:endParaRPr>
          </a:p>
          <a:p>
            <a:pPr lvl="1">
              <a:lnSpc>
                <a:spcPct val="120000"/>
              </a:lnSpc>
              <a:spcBef>
                <a:spcPts val="0"/>
              </a:spcBef>
              <a:spcAft>
                <a:spcPts val="600"/>
              </a:spcAft>
            </a:pPr>
            <a:r>
              <a:rPr lang="en-GB" kern="0">
                <a:ea typeface="Calibri"/>
                <a:cs typeface="Calibri" panose="020F0502020204030204" pitchFamily="34" charset="0"/>
              </a:rPr>
              <a:t>Confirmation of further funding from Transport Scotland</a:t>
            </a:r>
          </a:p>
          <a:p>
            <a:pPr lvl="1">
              <a:lnSpc>
                <a:spcPct val="120000"/>
              </a:lnSpc>
              <a:spcBef>
                <a:spcPts val="0"/>
              </a:spcBef>
              <a:spcAft>
                <a:spcPts val="600"/>
              </a:spcAft>
            </a:pPr>
            <a:r>
              <a:rPr lang="en-GB" kern="0">
                <a:ea typeface="Calibri"/>
                <a:cs typeface="Calibri" panose="020F0502020204030204" pitchFamily="34" charset="0"/>
              </a:rPr>
              <a:t>Reputational risk if service is poor</a:t>
            </a:r>
          </a:p>
          <a:p>
            <a:pPr marL="457200" lvl="1" indent="0">
              <a:lnSpc>
                <a:spcPct val="120000"/>
              </a:lnSpc>
              <a:spcBef>
                <a:spcPts val="0"/>
              </a:spcBef>
              <a:spcAft>
                <a:spcPts val="600"/>
              </a:spcAft>
              <a:buNone/>
            </a:pPr>
            <a:r>
              <a:rPr lang="en-GB" b="1" kern="0">
                <a:ea typeface="Calibri"/>
                <a:cs typeface="Calibri" panose="020F0502020204030204" pitchFamily="34" charset="0"/>
              </a:rPr>
              <a:t>Key opportunities of continuing </a:t>
            </a:r>
            <a:r>
              <a:rPr lang="en-GB" b="1" kern="0" err="1">
                <a:ea typeface="Calibri"/>
                <a:cs typeface="Calibri" panose="020F0502020204030204" pitchFamily="34" charset="0"/>
              </a:rPr>
              <a:t>GoSEStran</a:t>
            </a:r>
            <a:endParaRPr lang="en-GB" b="1" kern="0">
              <a:ea typeface="Calibri"/>
              <a:cs typeface="Calibri" panose="020F0502020204030204" pitchFamily="34" charset="0"/>
            </a:endParaRPr>
          </a:p>
          <a:p>
            <a:pPr lvl="1">
              <a:lnSpc>
                <a:spcPct val="120000"/>
              </a:lnSpc>
              <a:spcBef>
                <a:spcPts val="0"/>
              </a:spcBef>
              <a:spcAft>
                <a:spcPts val="600"/>
              </a:spcAft>
            </a:pPr>
            <a:r>
              <a:rPr lang="en-GB" kern="0">
                <a:ea typeface="Calibri"/>
                <a:cs typeface="Calibri" panose="020F0502020204030204" pitchFamily="34" charset="0"/>
              </a:rPr>
              <a:t>Recent Transport Scotland report and the </a:t>
            </a:r>
            <a:r>
              <a:rPr lang="en-GB" kern="0" err="1">
                <a:ea typeface="Calibri"/>
                <a:cs typeface="Calibri" panose="020F0502020204030204" pitchFamily="34" charset="0"/>
              </a:rPr>
              <a:t>MaaS</a:t>
            </a:r>
            <a:r>
              <a:rPr lang="en-GB" kern="0">
                <a:ea typeface="Calibri"/>
                <a:cs typeface="Calibri" panose="020F0502020204030204" pitchFamily="34" charset="0"/>
              </a:rPr>
              <a:t> roadmap indicate value in national solution</a:t>
            </a:r>
          </a:p>
          <a:p>
            <a:pPr lvl="1">
              <a:lnSpc>
                <a:spcPct val="120000"/>
              </a:lnSpc>
              <a:spcBef>
                <a:spcPts val="0"/>
              </a:spcBef>
              <a:spcAft>
                <a:spcPts val="600"/>
              </a:spcAft>
            </a:pPr>
            <a:r>
              <a:rPr lang="en-GB" kern="0">
                <a:ea typeface="Calibri"/>
                <a:cs typeface="Calibri" panose="020F0502020204030204" pitchFamily="34" charset="0"/>
              </a:rPr>
              <a:t>SEStran remaining at the forefront of </a:t>
            </a:r>
            <a:r>
              <a:rPr lang="en-GB" kern="0" err="1">
                <a:ea typeface="Calibri"/>
                <a:cs typeface="Calibri" panose="020F0502020204030204" pitchFamily="34" charset="0"/>
              </a:rPr>
              <a:t>MaaS</a:t>
            </a:r>
            <a:r>
              <a:rPr lang="en-GB" kern="0">
                <a:ea typeface="Calibri"/>
                <a:cs typeface="Calibri" panose="020F0502020204030204" pitchFamily="34" charset="0"/>
              </a:rPr>
              <a:t> in Scotland</a:t>
            </a:r>
          </a:p>
          <a:p>
            <a:pPr lvl="1">
              <a:lnSpc>
                <a:spcPct val="120000"/>
              </a:lnSpc>
              <a:spcBef>
                <a:spcPts val="0"/>
              </a:spcBef>
              <a:spcAft>
                <a:spcPts val="600"/>
              </a:spcAft>
            </a:pPr>
            <a:r>
              <a:rPr lang="en-GB" kern="0">
                <a:ea typeface="Calibri"/>
                <a:cs typeface="Calibri" panose="020F0502020204030204" pitchFamily="34" charset="0"/>
              </a:rPr>
              <a:t>Incorporating </a:t>
            </a:r>
            <a:r>
              <a:rPr lang="en-GB" kern="0" err="1">
                <a:ea typeface="Calibri"/>
                <a:cs typeface="Calibri" panose="020F0502020204030204" pitchFamily="34" charset="0"/>
              </a:rPr>
              <a:t>VoyagAR</a:t>
            </a:r>
            <a:r>
              <a:rPr lang="en-GB" kern="0">
                <a:ea typeface="Calibri"/>
                <a:cs typeface="Calibri" panose="020F0502020204030204" pitchFamily="34" charset="0"/>
              </a:rPr>
              <a:t> into the final product</a:t>
            </a:r>
          </a:p>
          <a:p>
            <a:pPr lvl="1">
              <a:lnSpc>
                <a:spcPct val="120000"/>
              </a:lnSpc>
              <a:spcBef>
                <a:spcPts val="0"/>
              </a:spcBef>
              <a:spcAft>
                <a:spcPts val="600"/>
              </a:spcAft>
            </a:pPr>
            <a:r>
              <a:rPr lang="en-GB" kern="0">
                <a:ea typeface="Calibri"/>
                <a:cs typeface="Calibri" panose="020F0502020204030204" pitchFamily="34" charset="0"/>
              </a:rPr>
              <a:t>Continuity of the app for users and retaining user confidence</a:t>
            </a:r>
          </a:p>
          <a:p>
            <a:pPr lvl="1"/>
            <a:endParaRPr lang="en-GB">
              <a:latin typeface="Arial" panose="020B0604020202020204" pitchFamily="34" charset="0"/>
              <a:ea typeface="Calibri"/>
              <a:cs typeface="Arial" panose="020B0604020202020204" pitchFamily="34" charset="0"/>
            </a:endParaRPr>
          </a:p>
          <a:p>
            <a:pPr lvl="1"/>
            <a:endParaRPr lang="en-GB">
              <a:latin typeface="Arial" panose="020B0604020202020204" pitchFamily="34" charset="0"/>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1974975" y="408114"/>
            <a:ext cx="8481848"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GoSEStran risks and opportunities</a:t>
            </a:r>
          </a:p>
        </p:txBody>
      </p:sp>
    </p:spTree>
    <p:extLst>
      <p:ext uri="{BB962C8B-B14F-4D97-AF65-F5344CB8AC3E}">
        <p14:creationId xmlns:p14="http://schemas.microsoft.com/office/powerpoint/2010/main" val="3953133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DE9E80-2DD7-4448-AA34-909E5AEC83CC}"/>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3BBE776B-E53C-43C5-8F3E-B0B6E9E03518}"/>
                </a:ext>
              </a:extLst>
            </p:cNvPr>
            <p:cNvSpPr/>
            <p:nvPr/>
          </p:nvSpPr>
          <p:spPr>
            <a:xfrm>
              <a:off x="0" y="0"/>
              <a:ext cx="12192000" cy="1278860"/>
            </a:xfrm>
            <a:prstGeom prst="rect">
              <a:avLst/>
            </a:prstGeom>
            <a:solidFill>
              <a:srgbClr val="A05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27D08419-3AC9-49F0-A581-E0D42B2B5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7" name="Content Placeholder 2">
            <a:extLst>
              <a:ext uri="{FF2B5EF4-FFF2-40B4-BE49-F238E27FC236}">
                <a16:creationId xmlns:a16="http://schemas.microsoft.com/office/drawing/2014/main" id="{A9215B9C-428A-44F2-9A02-3486A87F3DD2}"/>
              </a:ext>
            </a:extLst>
          </p:cNvPr>
          <p:cNvSpPr txBox="1">
            <a:spLocks/>
          </p:cNvSpPr>
          <p:nvPr/>
        </p:nvSpPr>
        <p:spPr>
          <a:xfrm>
            <a:off x="987487" y="2141601"/>
            <a:ext cx="10515600" cy="3010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57585B"/>
              </a:solidFill>
              <a:effectLst/>
              <a:uLnTx/>
              <a:uFillTx/>
              <a:latin typeface="Arial" panose="020B060402020202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815EE090-9CD5-FD05-0B02-DAA6D9280FAA}"/>
              </a:ext>
            </a:extLst>
          </p:cNvPr>
          <p:cNvSpPr>
            <a:spLocks noGrp="1"/>
          </p:cNvSpPr>
          <p:nvPr>
            <p:ph idx="1"/>
          </p:nvPr>
        </p:nvSpPr>
        <p:spPr>
          <a:xfrm>
            <a:off x="4951251" y="1642336"/>
            <a:ext cx="6551835" cy="4807549"/>
          </a:xfrm>
        </p:spPr>
        <p:txBody>
          <a:bodyPr vert="horz" lIns="91440" tIns="45720" rIns="91440" bIns="45720" rtlCol="0" anchor="t">
            <a:normAutofit/>
          </a:bodyPr>
          <a:lstStyle/>
          <a:p>
            <a:pPr marL="452438" lvl="1" indent="-452438">
              <a:spcBef>
                <a:spcPts val="0"/>
              </a:spcBef>
              <a:spcAft>
                <a:spcPts val="600"/>
              </a:spcAft>
              <a:buNone/>
            </a:pPr>
            <a:r>
              <a:rPr lang="en-GB" sz="2000">
                <a:ea typeface="Calibri"/>
                <a:cs typeface="Arial" panose="020B0604020202020204" pitchFamily="34" charset="0"/>
              </a:rPr>
              <a:t>It is recommended that the Board:</a:t>
            </a:r>
          </a:p>
          <a:p>
            <a:pPr marL="457200" lvl="1" indent="-457200">
              <a:lnSpc>
                <a:spcPct val="100000"/>
              </a:lnSpc>
              <a:spcBef>
                <a:spcPts val="0"/>
              </a:spcBef>
              <a:spcAft>
                <a:spcPts val="600"/>
              </a:spcAft>
              <a:buAutoNum type="arabicPeriod"/>
            </a:pPr>
            <a:r>
              <a:rPr lang="en-GB" sz="2000">
                <a:ea typeface="Calibri"/>
                <a:cs typeface="Arial" panose="020B0604020202020204" pitchFamily="34" charset="0"/>
              </a:rPr>
              <a:t>Agrees to the </a:t>
            </a:r>
            <a:r>
              <a:rPr lang="en-GB" sz="2000" b="1">
                <a:ea typeface="Calibri"/>
                <a:cs typeface="Arial" panose="020B0604020202020204" pitchFamily="34" charset="0"/>
              </a:rPr>
              <a:t>continuation of </a:t>
            </a:r>
            <a:r>
              <a:rPr lang="en-GB" sz="2000" b="1" err="1">
                <a:ea typeface="Calibri"/>
                <a:cs typeface="Arial" panose="020B0604020202020204" pitchFamily="34" charset="0"/>
              </a:rPr>
              <a:t>GoSEStran</a:t>
            </a:r>
            <a:r>
              <a:rPr lang="en-GB" sz="2000" b="1">
                <a:ea typeface="Calibri"/>
                <a:cs typeface="Arial" panose="020B0604020202020204" pitchFamily="34" charset="0"/>
              </a:rPr>
              <a:t> </a:t>
            </a:r>
            <a:r>
              <a:rPr lang="en-GB" sz="2000">
                <a:ea typeface="Calibri"/>
                <a:cs typeface="Arial" panose="020B0604020202020204" pitchFamily="34" charset="0"/>
              </a:rPr>
              <a:t>as part of the Integrated Mobility Partnership due to the significant progress on funding made as outlined in this report, and achieving two of the three criteria presented at the March board</a:t>
            </a:r>
          </a:p>
          <a:p>
            <a:pPr marL="457200" lvl="1" indent="-457200">
              <a:lnSpc>
                <a:spcPct val="100000"/>
              </a:lnSpc>
              <a:spcBef>
                <a:spcPts val="0"/>
              </a:spcBef>
              <a:spcAft>
                <a:spcPts val="600"/>
              </a:spcAft>
              <a:buAutoNum type="arabicPeriod"/>
            </a:pPr>
            <a:r>
              <a:rPr lang="en-GB" sz="2000">
                <a:ea typeface="Calibri"/>
                <a:cs typeface="Arial" panose="020B0604020202020204" pitchFamily="34" charset="0"/>
              </a:rPr>
              <a:t>Authorises</a:t>
            </a:r>
            <a:r>
              <a:rPr lang="en-GB" sz="2000" b="1">
                <a:ea typeface="Calibri"/>
                <a:cs typeface="Arial" panose="020B0604020202020204" pitchFamily="34" charset="0"/>
              </a:rPr>
              <a:t> the Partnership Director </a:t>
            </a:r>
            <a:r>
              <a:rPr lang="en-GB" sz="2000">
                <a:ea typeface="Calibri"/>
                <a:cs typeface="Arial" panose="020B0604020202020204" pitchFamily="34" charset="0"/>
              </a:rPr>
              <a:t>to enter into such contractual agreements as are required to progress the </a:t>
            </a:r>
            <a:r>
              <a:rPr lang="en-GB" sz="2000" err="1">
                <a:ea typeface="Calibri"/>
                <a:cs typeface="Arial" panose="020B0604020202020204" pitchFamily="34" charset="0"/>
              </a:rPr>
              <a:t>GoSEStran</a:t>
            </a:r>
            <a:r>
              <a:rPr lang="en-GB" sz="2000">
                <a:ea typeface="Calibri"/>
                <a:cs typeface="Arial" panose="020B0604020202020204" pitchFamily="34" charset="0"/>
              </a:rPr>
              <a:t> and </a:t>
            </a:r>
            <a:r>
              <a:rPr lang="en-GB" sz="2000" err="1">
                <a:ea typeface="Calibri"/>
                <a:cs typeface="Arial" panose="020B0604020202020204" pitchFamily="34" charset="0"/>
              </a:rPr>
              <a:t>VoyagAR</a:t>
            </a:r>
            <a:r>
              <a:rPr lang="en-GB" sz="2000">
                <a:ea typeface="Calibri"/>
                <a:cs typeface="Arial" panose="020B0604020202020204" pitchFamily="34" charset="0"/>
              </a:rPr>
              <a:t> projects to their fullest extent possible within available funding levels</a:t>
            </a:r>
          </a:p>
          <a:p>
            <a:pPr marL="457200" lvl="1" indent="-457200">
              <a:lnSpc>
                <a:spcPct val="100000"/>
              </a:lnSpc>
              <a:spcBef>
                <a:spcPts val="0"/>
              </a:spcBef>
              <a:spcAft>
                <a:spcPts val="600"/>
              </a:spcAft>
              <a:buAutoNum type="arabicPeriod"/>
            </a:pPr>
            <a:r>
              <a:rPr lang="en-GB" sz="2000">
                <a:ea typeface="Calibri"/>
                <a:cs typeface="Arial" panose="020B0604020202020204" pitchFamily="34" charset="0"/>
              </a:rPr>
              <a:t>Agree to receive </a:t>
            </a:r>
            <a:r>
              <a:rPr lang="en-GB" sz="2000" b="1">
                <a:ea typeface="Calibri"/>
                <a:cs typeface="Arial" panose="020B0604020202020204" pitchFamily="34" charset="0"/>
              </a:rPr>
              <a:t>regular progress updates </a:t>
            </a:r>
            <a:r>
              <a:rPr lang="en-GB" sz="2000">
                <a:ea typeface="Calibri"/>
                <a:cs typeface="Arial" panose="020B0604020202020204" pitchFamily="34" charset="0"/>
              </a:rPr>
              <a:t>via the Projects Update at Performance and Audit Committee, with such Board reporting as is necessary as the projects progress</a:t>
            </a:r>
            <a:endParaRPr lang="en-GB">
              <a:ea typeface="Calibri"/>
              <a:cs typeface="Arial" panose="020B0604020202020204" pitchFamily="34" charset="0"/>
            </a:endParaRPr>
          </a:p>
        </p:txBody>
      </p:sp>
      <p:sp>
        <p:nvSpPr>
          <p:cNvPr id="3" name="TextBox 2">
            <a:extLst>
              <a:ext uri="{FF2B5EF4-FFF2-40B4-BE49-F238E27FC236}">
                <a16:creationId xmlns:a16="http://schemas.microsoft.com/office/drawing/2014/main" id="{7E0BCAFE-864E-9AD6-999B-EF239875543C}"/>
              </a:ext>
            </a:extLst>
          </p:cNvPr>
          <p:cNvSpPr txBox="1"/>
          <p:nvPr/>
        </p:nvSpPr>
        <p:spPr>
          <a:xfrm>
            <a:off x="1974975" y="408114"/>
            <a:ext cx="8481848"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GoSEStran recommendations</a:t>
            </a:r>
          </a:p>
        </p:txBody>
      </p:sp>
      <p:pic>
        <p:nvPicPr>
          <p:cNvPr id="1026" name="Picture 2" descr="GoSEStran MaaS - SEStran: The South East of Scotland Transport Partnership  :SEStran: The South East of Scotland Transport Partnership">
            <a:extLst>
              <a:ext uri="{FF2B5EF4-FFF2-40B4-BE49-F238E27FC236}">
                <a16:creationId xmlns:a16="http://schemas.microsoft.com/office/drawing/2014/main" id="{78C1005C-CA39-CFF4-7175-8BEB9901B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9384"/>
            <a:ext cx="4951251" cy="191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164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CA58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5376538" y="3645012"/>
            <a:ext cx="6358262" cy="1527351"/>
          </a:xfrm>
        </p:spPr>
        <p:txBody>
          <a:bodyPr>
            <a:noAutofit/>
          </a:bodyPr>
          <a:lstStyle/>
          <a:p>
            <a:br>
              <a:rPr lang="en-GB">
                <a:latin typeface="Arial" panose="020B0604020202020204" pitchFamily="34" charset="0"/>
                <a:cs typeface="Arial" panose="020B0604020202020204" pitchFamily="34" charset="0"/>
              </a:rPr>
            </a:br>
            <a:endParaRPr lang="en-GB">
              <a:solidFill>
                <a:schemeClr val="bg1"/>
              </a:solidFill>
              <a:latin typeface="Arial"/>
              <a:cs typeface="Arial"/>
            </a:endParaRPr>
          </a:p>
        </p:txBody>
      </p:sp>
      <p:sp>
        <p:nvSpPr>
          <p:cNvPr id="3" name="Content Placeholder 2">
            <a:extLst>
              <a:ext uri="{FF2B5EF4-FFF2-40B4-BE49-F238E27FC236}">
                <a16:creationId xmlns:a16="http://schemas.microsoft.com/office/drawing/2014/main" id="{A9CA27FC-2DA2-4EE0-B127-88F44E1F415A}"/>
              </a:ext>
            </a:extLst>
          </p:cNvPr>
          <p:cNvSpPr>
            <a:spLocks noGrp="1"/>
          </p:cNvSpPr>
          <p:nvPr>
            <p:ph idx="1"/>
          </p:nvPr>
        </p:nvSpPr>
        <p:spPr>
          <a:xfrm>
            <a:off x="5377285" y="5871418"/>
            <a:ext cx="4780984" cy="495544"/>
          </a:xfrm>
        </p:spPr>
        <p:txBody>
          <a:bodyPr>
            <a:noAutofit/>
          </a:bodyPr>
          <a:lstStyle/>
          <a:p>
            <a:pPr marL="0" indent="0">
              <a:buNone/>
            </a:pPr>
            <a:r>
              <a:rPr lang="en-GB" sz="3200">
                <a:solidFill>
                  <a:schemeClr val="bg1"/>
                </a:solidFill>
                <a:latin typeface="Arial" panose="020B0604020202020204" pitchFamily="34" charset="0"/>
                <a:cs typeface="Arial" panose="020B0604020202020204" pitchFamily="34" charset="0"/>
              </a:rPr>
              <a:t>Update by Keith Fisken </a:t>
            </a: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5" name="Title 1">
            <a:extLst>
              <a:ext uri="{FF2B5EF4-FFF2-40B4-BE49-F238E27FC236}">
                <a16:creationId xmlns:a16="http://schemas.microsoft.com/office/drawing/2014/main" id="{9843FC32-2660-5002-2063-BD28F1181112}"/>
              </a:ext>
            </a:extLst>
          </p:cNvPr>
          <p:cNvSpPr txBox="1">
            <a:spLocks/>
          </p:cNvSpPr>
          <p:nvPr/>
        </p:nvSpPr>
        <p:spPr>
          <a:xfrm>
            <a:off x="5310651" y="4216702"/>
            <a:ext cx="6802863" cy="2719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latin typeface="Arial"/>
                <a:cs typeface="Arial"/>
              </a:rPr>
              <a:t>Transport To Healthcare </a:t>
            </a:r>
          </a:p>
          <a:p>
            <a:endParaRPr lang="en-GB" b="1">
              <a:solidFill>
                <a:schemeClr val="bg1"/>
              </a:solidFill>
              <a:latin typeface="Arial" panose="020B0604020202020204" pitchFamily="34" charset="0"/>
              <a:cs typeface="Arial" panose="020B0604020202020204" pitchFamily="34" charset="0"/>
            </a:endParaRPr>
          </a:p>
          <a:p>
            <a:br>
              <a:rPr lang="en-GB" b="1">
                <a:latin typeface="Arial" panose="020B0604020202020204" pitchFamily="34" charset="0"/>
                <a:cs typeface="Arial" panose="020B0604020202020204" pitchFamily="34" charset="0"/>
              </a:rPr>
            </a:br>
            <a:endParaRPr lang="en-GB" sz="28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4896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1D9E456-1114-43FD-B24F-901811D3BDE8}"/>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0AE47CBB-5819-4AAF-BE26-CC25E32CFEAE}"/>
                </a:ext>
              </a:extLst>
            </p:cNvPr>
            <p:cNvSpPr/>
            <p:nvPr/>
          </p:nvSpPr>
          <p:spPr>
            <a:xfrm>
              <a:off x="0" y="0"/>
              <a:ext cx="12192000" cy="1278860"/>
            </a:xfrm>
            <a:prstGeom prst="rect">
              <a:avLst/>
            </a:prstGeom>
            <a:solidFill>
              <a:srgbClr val="4CA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5FFF2B4B-9BB1-4068-9F05-F3B4FB553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rgbClr val="4CA585"/>
            </a:solidFill>
          </p:spPr>
        </p:pic>
      </p:grpSp>
      <p:sp>
        <p:nvSpPr>
          <p:cNvPr id="3" name="Title 1">
            <a:extLst>
              <a:ext uri="{FF2B5EF4-FFF2-40B4-BE49-F238E27FC236}">
                <a16:creationId xmlns:a16="http://schemas.microsoft.com/office/drawing/2014/main" id="{912B77A8-615E-3F93-F023-8F1F2A98F66B}"/>
              </a:ext>
            </a:extLst>
          </p:cNvPr>
          <p:cNvSpPr>
            <a:spLocks noGrp="1"/>
          </p:cNvSpPr>
          <p:nvPr>
            <p:ph type="title"/>
          </p:nvPr>
        </p:nvSpPr>
        <p:spPr>
          <a:xfrm>
            <a:off x="2210619" y="61964"/>
            <a:ext cx="10515600" cy="1325563"/>
          </a:xfrm>
        </p:spPr>
        <p:txBody>
          <a:bodyPr>
            <a:normAutofit/>
          </a:bodyPr>
          <a:lstStyle/>
          <a:p>
            <a:r>
              <a:rPr lang="en-GB" sz="4000">
                <a:solidFill>
                  <a:schemeClr val="bg1"/>
                </a:solidFill>
                <a:latin typeface="Arial"/>
                <a:cs typeface="Arial"/>
              </a:rPr>
              <a:t>Background</a:t>
            </a:r>
            <a:endParaRPr lang="en-US">
              <a:solidFill>
                <a:schemeClr val="bg1"/>
              </a:solidFill>
            </a:endParaRPr>
          </a:p>
        </p:txBody>
      </p:sp>
      <p:pic>
        <p:nvPicPr>
          <p:cNvPr id="2" name="Picture 1" descr="A person pushing a person in a wheelchair&#10;&#10;Description automatically generated">
            <a:extLst>
              <a:ext uri="{FF2B5EF4-FFF2-40B4-BE49-F238E27FC236}">
                <a16:creationId xmlns:a16="http://schemas.microsoft.com/office/drawing/2014/main" id="{BA8F6275-56B6-6473-182C-EBBC06489233}"/>
              </a:ext>
            </a:extLst>
          </p:cNvPr>
          <p:cNvPicPr>
            <a:picLocks noChangeAspect="1"/>
          </p:cNvPicPr>
          <p:nvPr/>
        </p:nvPicPr>
        <p:blipFill>
          <a:blip r:embed="rId4"/>
          <a:stretch>
            <a:fillRect/>
          </a:stretch>
        </p:blipFill>
        <p:spPr>
          <a:xfrm>
            <a:off x="6029124" y="1285164"/>
            <a:ext cx="6161514" cy="5224060"/>
          </a:xfrm>
          <a:prstGeom prst="rect">
            <a:avLst/>
          </a:prstGeom>
        </p:spPr>
      </p:pic>
      <p:sp>
        <p:nvSpPr>
          <p:cNvPr id="6" name="TextBox 5">
            <a:extLst>
              <a:ext uri="{FF2B5EF4-FFF2-40B4-BE49-F238E27FC236}">
                <a16:creationId xmlns:a16="http://schemas.microsoft.com/office/drawing/2014/main" id="{D818B25B-9006-E9BF-1F82-E453C631C2F0}"/>
              </a:ext>
            </a:extLst>
          </p:cNvPr>
          <p:cNvSpPr txBox="1"/>
          <p:nvPr/>
        </p:nvSpPr>
        <p:spPr>
          <a:xfrm>
            <a:off x="331437" y="1848786"/>
            <a:ext cx="5533407" cy="46961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700"/>
              </a:spcAft>
              <a:buFont typeface="Wingdings"/>
              <a:buChar char="§"/>
            </a:pPr>
            <a:r>
              <a:rPr lang="en-US">
                <a:latin typeface="Arial"/>
                <a:ea typeface="+mn-lt"/>
                <a:cs typeface="+mn-lt"/>
              </a:rPr>
              <a:t>Transport to health is essential for connecting Scots with healthcare, from GP appointments to hospital care.</a:t>
            </a:r>
            <a:r>
              <a:rPr lang="en-US">
                <a:latin typeface="Arial"/>
                <a:cs typeface="Arial"/>
              </a:rPr>
              <a:t> </a:t>
            </a:r>
          </a:p>
          <a:p>
            <a:pPr marL="285750" indent="-285750">
              <a:spcAft>
                <a:spcPts val="700"/>
              </a:spcAft>
              <a:buFont typeface="Wingdings"/>
              <a:buChar char="§"/>
            </a:pPr>
            <a:r>
              <a:rPr lang="en-US">
                <a:solidFill>
                  <a:srgbClr val="4CA585"/>
                </a:solidFill>
                <a:latin typeface="Arial"/>
                <a:ea typeface="+mn-lt"/>
                <a:cs typeface="+mn-lt"/>
              </a:rPr>
              <a:t>In 2019, the Mobility and Access Committee for Scotland (MACS), in collaboration with Transport Scotland, produced the MACS Report: Transport to Health and Social Care.</a:t>
            </a:r>
            <a:r>
              <a:rPr lang="en-US">
                <a:solidFill>
                  <a:schemeClr val="bg1">
                    <a:lumMod val="49000"/>
                  </a:schemeClr>
                </a:solidFill>
                <a:latin typeface="Arial"/>
                <a:cs typeface="Arial"/>
              </a:rPr>
              <a:t> </a:t>
            </a:r>
          </a:p>
          <a:p>
            <a:pPr marL="285750" indent="-285750">
              <a:spcAft>
                <a:spcPts val="700"/>
              </a:spcAft>
              <a:buFont typeface="Wingdings"/>
              <a:buChar char="§"/>
            </a:pPr>
            <a:r>
              <a:rPr lang="en-US">
                <a:latin typeface="Arial"/>
                <a:ea typeface="+mn-lt"/>
                <a:cs typeface="+mn-lt"/>
              </a:rPr>
              <a:t>The Transport (Scotland) Act 2019 reinforced key aspects of transport to health services.</a:t>
            </a:r>
            <a:r>
              <a:rPr lang="en-US">
                <a:latin typeface="Arial"/>
                <a:cs typeface="Arial"/>
              </a:rPr>
              <a:t> </a:t>
            </a:r>
          </a:p>
          <a:p>
            <a:pPr marL="285750" indent="-285750">
              <a:spcAft>
                <a:spcPts val="700"/>
              </a:spcAft>
              <a:buFont typeface="Wingdings"/>
              <a:buChar char="§"/>
            </a:pPr>
            <a:r>
              <a:rPr lang="en-US">
                <a:solidFill>
                  <a:srgbClr val="4CA585"/>
                </a:solidFill>
                <a:latin typeface="Arial"/>
                <a:ea typeface="+mn-lt"/>
                <a:cs typeface="+mn-lt"/>
              </a:rPr>
              <a:t>The Primary Health Directorate and Transport Scotland published a draft Transport to Health Delivery Plan.</a:t>
            </a:r>
            <a:r>
              <a:rPr lang="en-US">
                <a:solidFill>
                  <a:srgbClr val="4CA585"/>
                </a:solidFill>
                <a:latin typeface="Arial"/>
                <a:cs typeface="Arial"/>
              </a:rPr>
              <a:t> </a:t>
            </a:r>
          </a:p>
          <a:p>
            <a:pPr marL="285750" indent="-285750">
              <a:spcAft>
                <a:spcPts val="700"/>
              </a:spcAft>
              <a:buFont typeface="Wingdings"/>
              <a:buChar char="§"/>
            </a:pPr>
            <a:r>
              <a:rPr lang="en-US">
                <a:latin typeface="Arial"/>
                <a:ea typeface="+mn-lt"/>
                <a:cs typeface="+mn-lt"/>
              </a:rPr>
              <a:t>This draft was presented at the SEStran board meeting in December 2023.</a:t>
            </a:r>
            <a:endParaRPr lang="en-US">
              <a:latin typeface="Arial"/>
              <a:cs typeface="Arial"/>
            </a:endParaRPr>
          </a:p>
          <a:p>
            <a:pPr algn="l"/>
            <a:endParaRPr lang="en-US">
              <a:cs typeface="Calibri"/>
            </a:endParaRPr>
          </a:p>
        </p:txBody>
      </p:sp>
    </p:spTree>
    <p:extLst>
      <p:ext uri="{BB962C8B-B14F-4D97-AF65-F5344CB8AC3E}">
        <p14:creationId xmlns:p14="http://schemas.microsoft.com/office/powerpoint/2010/main" val="2107719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4CA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rgbClr val="4CA585"/>
            </a:solidFill>
          </p:spPr>
        </p:pic>
      </p:grpSp>
      <p:sp>
        <p:nvSpPr>
          <p:cNvPr id="3" name="Title 1">
            <a:extLst>
              <a:ext uri="{FF2B5EF4-FFF2-40B4-BE49-F238E27FC236}">
                <a16:creationId xmlns:a16="http://schemas.microsoft.com/office/drawing/2014/main" id="{C59D43E6-FD59-BF6B-DF27-5FE8F00DA5F1}"/>
              </a:ext>
            </a:extLst>
          </p:cNvPr>
          <p:cNvSpPr>
            <a:spLocks noGrp="1"/>
          </p:cNvSpPr>
          <p:nvPr>
            <p:ph type="title"/>
          </p:nvPr>
        </p:nvSpPr>
        <p:spPr>
          <a:xfrm>
            <a:off x="2210619" y="61964"/>
            <a:ext cx="10515600" cy="1325563"/>
          </a:xfrm>
        </p:spPr>
        <p:txBody>
          <a:bodyPr>
            <a:normAutofit/>
          </a:bodyPr>
          <a:lstStyle/>
          <a:p>
            <a:r>
              <a:rPr lang="en-GB" sz="4000">
                <a:solidFill>
                  <a:schemeClr val="bg1"/>
                </a:solidFill>
                <a:latin typeface="Arial"/>
                <a:cs typeface="Arial"/>
              </a:rPr>
              <a:t>We have engaged with...</a:t>
            </a:r>
            <a:endParaRPr lang="en-US">
              <a:solidFill>
                <a:schemeClr val="bg1"/>
              </a:solidFill>
            </a:endParaRPr>
          </a:p>
        </p:txBody>
      </p:sp>
      <p:sp>
        <p:nvSpPr>
          <p:cNvPr id="6" name="TextBox 5">
            <a:extLst>
              <a:ext uri="{FF2B5EF4-FFF2-40B4-BE49-F238E27FC236}">
                <a16:creationId xmlns:a16="http://schemas.microsoft.com/office/drawing/2014/main" id="{9FC6C65B-D85F-5EB2-2598-FFDC552E4BFB}"/>
              </a:ext>
            </a:extLst>
          </p:cNvPr>
          <p:cNvSpPr txBox="1"/>
          <p:nvPr/>
        </p:nvSpPr>
        <p:spPr>
          <a:xfrm>
            <a:off x="4357091" y="2034173"/>
            <a:ext cx="2747017" cy="646331"/>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Scottish Ambulance Service</a:t>
            </a:r>
            <a:endParaRPr lang="en-US"/>
          </a:p>
        </p:txBody>
      </p:sp>
      <p:sp>
        <p:nvSpPr>
          <p:cNvPr id="8" name="TextBox 7">
            <a:extLst>
              <a:ext uri="{FF2B5EF4-FFF2-40B4-BE49-F238E27FC236}">
                <a16:creationId xmlns:a16="http://schemas.microsoft.com/office/drawing/2014/main" id="{CE1559CD-0838-DF64-2EC2-C565D270DE2F}"/>
              </a:ext>
            </a:extLst>
          </p:cNvPr>
          <p:cNvSpPr txBox="1"/>
          <p:nvPr/>
        </p:nvSpPr>
        <p:spPr>
          <a:xfrm>
            <a:off x="757214" y="2892442"/>
            <a:ext cx="2743199" cy="646331"/>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Community Transport Association</a:t>
            </a:r>
          </a:p>
        </p:txBody>
      </p:sp>
      <p:sp>
        <p:nvSpPr>
          <p:cNvPr id="10" name="TextBox 9">
            <a:extLst>
              <a:ext uri="{FF2B5EF4-FFF2-40B4-BE49-F238E27FC236}">
                <a16:creationId xmlns:a16="http://schemas.microsoft.com/office/drawing/2014/main" id="{1226BE29-6449-1847-C9A5-6913DE5238BF}"/>
              </a:ext>
            </a:extLst>
          </p:cNvPr>
          <p:cNvSpPr txBox="1"/>
          <p:nvPr/>
        </p:nvSpPr>
        <p:spPr>
          <a:xfrm>
            <a:off x="7929871" y="1713426"/>
            <a:ext cx="2743199" cy="646331"/>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Voluntary Health Scotland</a:t>
            </a:r>
          </a:p>
        </p:txBody>
      </p:sp>
      <p:sp>
        <p:nvSpPr>
          <p:cNvPr id="11" name="TextBox 10">
            <a:extLst>
              <a:ext uri="{FF2B5EF4-FFF2-40B4-BE49-F238E27FC236}">
                <a16:creationId xmlns:a16="http://schemas.microsoft.com/office/drawing/2014/main" id="{629B9229-9592-5D7E-9604-02CAA85AB6C0}"/>
              </a:ext>
            </a:extLst>
          </p:cNvPr>
          <p:cNvSpPr txBox="1"/>
          <p:nvPr/>
        </p:nvSpPr>
        <p:spPr>
          <a:xfrm>
            <a:off x="7929870" y="3017546"/>
            <a:ext cx="2743199" cy="646331"/>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Children's Health Scotland</a:t>
            </a:r>
            <a:endParaRPr lang="en-US"/>
          </a:p>
        </p:txBody>
      </p:sp>
      <p:sp>
        <p:nvSpPr>
          <p:cNvPr id="12" name="TextBox 11">
            <a:extLst>
              <a:ext uri="{FF2B5EF4-FFF2-40B4-BE49-F238E27FC236}">
                <a16:creationId xmlns:a16="http://schemas.microsoft.com/office/drawing/2014/main" id="{0CECCEBA-594C-EB7E-EE70-91EC47D303A8}"/>
              </a:ext>
            </a:extLst>
          </p:cNvPr>
          <p:cNvSpPr txBox="1"/>
          <p:nvPr/>
        </p:nvSpPr>
        <p:spPr>
          <a:xfrm>
            <a:off x="4358707" y="3476263"/>
            <a:ext cx="2743199"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NHS Forth Valley</a:t>
            </a:r>
          </a:p>
        </p:txBody>
      </p:sp>
      <p:sp>
        <p:nvSpPr>
          <p:cNvPr id="13" name="TextBox 12">
            <a:extLst>
              <a:ext uri="{FF2B5EF4-FFF2-40B4-BE49-F238E27FC236}">
                <a16:creationId xmlns:a16="http://schemas.microsoft.com/office/drawing/2014/main" id="{DB2436DB-3DA5-DC64-BF11-576D6A707C87}"/>
              </a:ext>
            </a:extLst>
          </p:cNvPr>
          <p:cNvSpPr txBox="1"/>
          <p:nvPr/>
        </p:nvSpPr>
        <p:spPr>
          <a:xfrm>
            <a:off x="4358706" y="2892441"/>
            <a:ext cx="2743199"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NHS Borders</a:t>
            </a:r>
          </a:p>
        </p:txBody>
      </p:sp>
      <p:sp>
        <p:nvSpPr>
          <p:cNvPr id="14" name="TextBox 13">
            <a:extLst>
              <a:ext uri="{FF2B5EF4-FFF2-40B4-BE49-F238E27FC236}">
                <a16:creationId xmlns:a16="http://schemas.microsoft.com/office/drawing/2014/main" id="{FDAEA3FF-0FD3-6A9A-9D0A-115A732D8404}"/>
              </a:ext>
            </a:extLst>
          </p:cNvPr>
          <p:cNvSpPr txBox="1"/>
          <p:nvPr/>
        </p:nvSpPr>
        <p:spPr>
          <a:xfrm>
            <a:off x="4358707" y="4132113"/>
            <a:ext cx="2743199"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NHS Lothian</a:t>
            </a:r>
          </a:p>
        </p:txBody>
      </p:sp>
      <p:sp>
        <p:nvSpPr>
          <p:cNvPr id="15" name="TextBox 14">
            <a:extLst>
              <a:ext uri="{FF2B5EF4-FFF2-40B4-BE49-F238E27FC236}">
                <a16:creationId xmlns:a16="http://schemas.microsoft.com/office/drawing/2014/main" id="{C9B7269B-B280-E046-E89F-15A3DD493D4A}"/>
              </a:ext>
            </a:extLst>
          </p:cNvPr>
          <p:cNvSpPr txBox="1"/>
          <p:nvPr/>
        </p:nvSpPr>
        <p:spPr>
          <a:xfrm>
            <a:off x="4358706" y="4776591"/>
            <a:ext cx="2743199"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NHS Fife</a:t>
            </a:r>
          </a:p>
        </p:txBody>
      </p:sp>
      <p:sp>
        <p:nvSpPr>
          <p:cNvPr id="16" name="TextBox 15">
            <a:extLst>
              <a:ext uri="{FF2B5EF4-FFF2-40B4-BE49-F238E27FC236}">
                <a16:creationId xmlns:a16="http://schemas.microsoft.com/office/drawing/2014/main" id="{2F9B794A-F84A-722C-25B8-35EF370C3D63}"/>
              </a:ext>
            </a:extLst>
          </p:cNvPr>
          <p:cNvSpPr txBox="1"/>
          <p:nvPr/>
        </p:nvSpPr>
        <p:spPr>
          <a:xfrm>
            <a:off x="7929870" y="4408860"/>
            <a:ext cx="2743199"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Public Health Scotland</a:t>
            </a:r>
            <a:endParaRPr lang="en-US" err="1"/>
          </a:p>
        </p:txBody>
      </p:sp>
      <p:sp>
        <p:nvSpPr>
          <p:cNvPr id="17" name="TextBox 16">
            <a:extLst>
              <a:ext uri="{FF2B5EF4-FFF2-40B4-BE49-F238E27FC236}">
                <a16:creationId xmlns:a16="http://schemas.microsoft.com/office/drawing/2014/main" id="{211D9EEA-895B-8A60-A675-AC8BD1C7B4E6}"/>
              </a:ext>
            </a:extLst>
          </p:cNvPr>
          <p:cNvSpPr txBox="1"/>
          <p:nvPr/>
        </p:nvSpPr>
        <p:spPr>
          <a:xfrm>
            <a:off x="4358706" y="1451845"/>
            <a:ext cx="2743199"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NHS Assure</a:t>
            </a:r>
          </a:p>
        </p:txBody>
      </p:sp>
      <p:sp>
        <p:nvSpPr>
          <p:cNvPr id="18" name="TextBox 17">
            <a:extLst>
              <a:ext uri="{FF2B5EF4-FFF2-40B4-BE49-F238E27FC236}">
                <a16:creationId xmlns:a16="http://schemas.microsoft.com/office/drawing/2014/main" id="{605C3E75-12EA-BBA0-430E-6D8AE141C0F5}"/>
              </a:ext>
            </a:extLst>
          </p:cNvPr>
          <p:cNvSpPr txBox="1"/>
          <p:nvPr/>
        </p:nvSpPr>
        <p:spPr>
          <a:xfrm>
            <a:off x="1859920" y="6137521"/>
            <a:ext cx="7740669" cy="523220"/>
          </a:xfrm>
          <a:prstGeom prst="rect">
            <a:avLst/>
          </a:prstGeom>
          <a:solidFill>
            <a:srgbClr val="4472C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i="1">
                <a:solidFill>
                  <a:srgbClr val="FFFFFF"/>
                </a:solidFill>
                <a:latin typeface="Arial"/>
                <a:cs typeface="Arial"/>
              </a:rPr>
              <a:t>SEStran Transport to Health Learning Network</a:t>
            </a:r>
            <a:endParaRPr lang="en-US">
              <a:solidFill>
                <a:srgbClr val="FFFFFF"/>
              </a:solidFill>
              <a:cs typeface="Calibri" panose="020F0502020204030204"/>
            </a:endParaRPr>
          </a:p>
        </p:txBody>
      </p:sp>
      <p:sp>
        <p:nvSpPr>
          <p:cNvPr id="19" name="Arrow: Down 18">
            <a:extLst>
              <a:ext uri="{FF2B5EF4-FFF2-40B4-BE49-F238E27FC236}">
                <a16:creationId xmlns:a16="http://schemas.microsoft.com/office/drawing/2014/main" id="{7B7C963A-FE16-2C22-3692-53A83FC0F050}"/>
              </a:ext>
            </a:extLst>
          </p:cNvPr>
          <p:cNvSpPr/>
          <p:nvPr/>
        </p:nvSpPr>
        <p:spPr>
          <a:xfrm>
            <a:off x="4714256" y="5289213"/>
            <a:ext cx="2031999" cy="7756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D8CB657-8B76-A78E-D7E2-D2FB74AE878B}"/>
              </a:ext>
            </a:extLst>
          </p:cNvPr>
          <p:cNvSpPr/>
          <p:nvPr/>
        </p:nvSpPr>
        <p:spPr>
          <a:xfrm>
            <a:off x="4093535" y="1387527"/>
            <a:ext cx="3232298" cy="3859154"/>
          </a:xfrm>
          <a:prstGeom prst="rect">
            <a:avLst/>
          </a:prstGeom>
          <a:noFill/>
          <a:ln w="285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4023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AF62B5A-A681-4240-8FF0-0DF5EFAB5981}"/>
              </a:ext>
            </a:extLst>
          </p:cNvPr>
          <p:cNvGrpSpPr/>
          <p:nvPr/>
        </p:nvGrpSpPr>
        <p:grpSpPr>
          <a:xfrm>
            <a:off x="0" y="0"/>
            <a:ext cx="12192000" cy="1278860"/>
            <a:chOff x="0" y="0"/>
            <a:chExt cx="12192000" cy="1278860"/>
          </a:xfrm>
        </p:grpSpPr>
        <p:sp>
          <p:nvSpPr>
            <p:cNvPr id="4" name="Rectangle 3">
              <a:extLst>
                <a:ext uri="{FF2B5EF4-FFF2-40B4-BE49-F238E27FC236}">
                  <a16:creationId xmlns:a16="http://schemas.microsoft.com/office/drawing/2014/main" id="{A9EB32EE-3770-4A61-AC37-58031EB47ED2}"/>
                </a:ext>
              </a:extLst>
            </p:cNvPr>
            <p:cNvSpPr/>
            <p:nvPr/>
          </p:nvSpPr>
          <p:spPr>
            <a:xfrm>
              <a:off x="0" y="0"/>
              <a:ext cx="12192000" cy="1278860"/>
            </a:xfrm>
            <a:prstGeom prst="rect">
              <a:avLst/>
            </a:prstGeom>
            <a:solidFill>
              <a:srgbClr val="4CA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close up of a logo&#10;&#10;Description generated with very high confidence">
              <a:extLst>
                <a:ext uri="{FF2B5EF4-FFF2-40B4-BE49-F238E27FC236}">
                  <a16:creationId xmlns:a16="http://schemas.microsoft.com/office/drawing/2014/main" id="{74AB8F59-4711-48C6-82AD-811B38896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a:solidFill>
              <a:srgbClr val="4CA585"/>
            </a:solidFill>
          </p:spPr>
        </p:pic>
      </p:grpSp>
      <p:sp>
        <p:nvSpPr>
          <p:cNvPr id="3" name="Title 1">
            <a:extLst>
              <a:ext uri="{FF2B5EF4-FFF2-40B4-BE49-F238E27FC236}">
                <a16:creationId xmlns:a16="http://schemas.microsoft.com/office/drawing/2014/main" id="{116F4E6C-4A78-45E1-5708-77D3767765AC}"/>
              </a:ext>
            </a:extLst>
          </p:cNvPr>
          <p:cNvSpPr>
            <a:spLocks noGrp="1"/>
          </p:cNvSpPr>
          <p:nvPr>
            <p:ph type="title"/>
          </p:nvPr>
        </p:nvSpPr>
        <p:spPr>
          <a:xfrm>
            <a:off x="2300748" y="365125"/>
            <a:ext cx="8519429" cy="526693"/>
          </a:xfrm>
        </p:spPr>
        <p:txBody>
          <a:bodyPr>
            <a:noAutofit/>
          </a:bodyPr>
          <a:lstStyle/>
          <a:p>
            <a:r>
              <a:rPr lang="en-GB" sz="4000">
                <a:solidFill>
                  <a:schemeClr val="bg1"/>
                </a:solidFill>
                <a:latin typeface="Arial"/>
                <a:cs typeface="Arial"/>
              </a:rPr>
              <a:t>Common themes &amp; future approach</a:t>
            </a:r>
          </a:p>
        </p:txBody>
      </p:sp>
      <p:pic>
        <p:nvPicPr>
          <p:cNvPr id="2" name="Picture 1" descr="A puzzle with a green piece missing&#10;&#10;Description automatically generated">
            <a:extLst>
              <a:ext uri="{FF2B5EF4-FFF2-40B4-BE49-F238E27FC236}">
                <a16:creationId xmlns:a16="http://schemas.microsoft.com/office/drawing/2014/main" id="{E1163B1D-1122-71B6-749A-49F83B3EFB44}"/>
              </a:ext>
            </a:extLst>
          </p:cNvPr>
          <p:cNvPicPr>
            <a:picLocks noChangeAspect="1"/>
          </p:cNvPicPr>
          <p:nvPr/>
        </p:nvPicPr>
        <p:blipFill>
          <a:blip r:embed="rId4"/>
          <a:stretch>
            <a:fillRect/>
          </a:stretch>
        </p:blipFill>
        <p:spPr>
          <a:xfrm>
            <a:off x="545213" y="1552633"/>
            <a:ext cx="5006116" cy="4981433"/>
          </a:xfrm>
          <a:prstGeom prst="rect">
            <a:avLst/>
          </a:prstGeom>
        </p:spPr>
      </p:pic>
      <p:sp>
        <p:nvSpPr>
          <p:cNvPr id="10" name="TextBox 9">
            <a:extLst>
              <a:ext uri="{FF2B5EF4-FFF2-40B4-BE49-F238E27FC236}">
                <a16:creationId xmlns:a16="http://schemas.microsoft.com/office/drawing/2014/main" id="{CE3649AE-6D68-C8E1-B42F-2536BA177C65}"/>
              </a:ext>
            </a:extLst>
          </p:cNvPr>
          <p:cNvSpPr txBox="1"/>
          <p:nvPr/>
        </p:nvSpPr>
        <p:spPr>
          <a:xfrm>
            <a:off x="5935280" y="1570173"/>
            <a:ext cx="6153939" cy="421380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a:buChar char="§"/>
            </a:pPr>
            <a:r>
              <a:rPr lang="en-US" sz="2800">
                <a:solidFill>
                  <a:schemeClr val="bg1">
                    <a:lumMod val="50000"/>
                  </a:schemeClr>
                </a:solidFill>
                <a:latin typeface="Arial"/>
                <a:cs typeface="Arial"/>
              </a:rPr>
              <a:t>Health care is a huge trip generator</a:t>
            </a:r>
            <a:endParaRPr lang="en-US" sz="2800">
              <a:solidFill>
                <a:schemeClr val="bg1">
                  <a:lumMod val="50000"/>
                </a:schemeClr>
              </a:solidFill>
              <a:cs typeface="Calibri"/>
            </a:endParaRPr>
          </a:p>
          <a:p>
            <a:pPr marL="342900" indent="-342900">
              <a:buFont typeface="Wingdings"/>
              <a:buChar char="§"/>
            </a:pPr>
            <a:r>
              <a:rPr lang="en-US" sz="2800">
                <a:solidFill>
                  <a:schemeClr val="bg1">
                    <a:lumMod val="50000"/>
                  </a:schemeClr>
                </a:solidFill>
                <a:latin typeface="Arial"/>
                <a:cs typeface="Arial"/>
              </a:rPr>
              <a:t>Huge impacts for – patients and health providers</a:t>
            </a:r>
          </a:p>
          <a:p>
            <a:pPr marL="342900" indent="-342900">
              <a:buFont typeface="Wingdings"/>
              <a:buChar char="§"/>
            </a:pPr>
            <a:r>
              <a:rPr lang="en-US" sz="2800">
                <a:solidFill>
                  <a:schemeClr val="bg1">
                    <a:lumMod val="50000"/>
                  </a:schemeClr>
                </a:solidFill>
                <a:latin typeface="Arial"/>
                <a:cs typeface="Arial"/>
              </a:rPr>
              <a:t>How do we create links?</a:t>
            </a:r>
          </a:p>
          <a:p>
            <a:pPr marL="342900" indent="-342900">
              <a:buFont typeface="Wingdings"/>
              <a:buChar char="§"/>
            </a:pPr>
            <a:endParaRPr lang="en-US" sz="2800">
              <a:solidFill>
                <a:schemeClr val="bg1">
                  <a:lumMod val="50000"/>
                </a:schemeClr>
              </a:solidFill>
              <a:latin typeface="Arial"/>
              <a:cs typeface="Arial"/>
            </a:endParaRPr>
          </a:p>
          <a:p>
            <a:pPr marL="457200" indent="-457200">
              <a:buFont typeface="Wingdings" pitchFamily="2" charset="2"/>
              <a:buChar char="ü"/>
            </a:pPr>
            <a:r>
              <a:rPr lang="en-US" sz="2800">
                <a:solidFill>
                  <a:srgbClr val="4CA585"/>
                </a:solidFill>
                <a:latin typeface="Arial"/>
                <a:cs typeface="Arial"/>
              </a:rPr>
              <a:t>Understand the scale</a:t>
            </a:r>
          </a:p>
          <a:p>
            <a:pPr marL="457200" indent="-457200">
              <a:buFont typeface="Wingdings" pitchFamily="2" charset="2"/>
              <a:buChar char="ü"/>
            </a:pPr>
            <a:r>
              <a:rPr lang="en-US" sz="2800">
                <a:solidFill>
                  <a:srgbClr val="4CA585"/>
                </a:solidFill>
                <a:latin typeface="Arial"/>
                <a:cs typeface="Arial"/>
              </a:rPr>
              <a:t>Understand the opportunity</a:t>
            </a:r>
          </a:p>
          <a:p>
            <a:pPr marL="342900" indent="-342900">
              <a:buFont typeface="Wingdings"/>
              <a:buChar char="§"/>
            </a:pPr>
            <a:endParaRPr lang="en-US" sz="2800">
              <a:solidFill>
                <a:schemeClr val="bg1">
                  <a:lumMod val="50000"/>
                </a:schemeClr>
              </a:solidFill>
              <a:latin typeface="Arial"/>
              <a:cs typeface="Arial"/>
            </a:endParaRPr>
          </a:p>
          <a:p>
            <a:r>
              <a:rPr lang="en-US" sz="2800">
                <a:solidFill>
                  <a:schemeClr val="bg1">
                    <a:lumMod val="50000"/>
                  </a:schemeClr>
                </a:solidFill>
                <a:latin typeface="Arial"/>
                <a:cs typeface="Arial"/>
              </a:rPr>
              <a:t>Introducing the team from Urban Tide</a:t>
            </a:r>
          </a:p>
          <a:p>
            <a:endParaRPr lang="en-US"/>
          </a:p>
          <a:p>
            <a:endParaRPr lang="en-US"/>
          </a:p>
        </p:txBody>
      </p:sp>
    </p:spTree>
    <p:extLst>
      <p:ext uri="{BB962C8B-B14F-4D97-AF65-F5344CB8AC3E}">
        <p14:creationId xmlns:p14="http://schemas.microsoft.com/office/powerpoint/2010/main" val="3864969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CA58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5376538" y="3645012"/>
            <a:ext cx="6358262" cy="1527351"/>
          </a:xfrm>
        </p:spPr>
        <p:txBody>
          <a:bodyPr>
            <a:noAutofit/>
          </a:bodyPr>
          <a:lstStyle/>
          <a:p>
            <a:br>
              <a:rPr lang="en-GB">
                <a:latin typeface="Arial" panose="020B0604020202020204" pitchFamily="34" charset="0"/>
                <a:cs typeface="Arial" panose="020B0604020202020204" pitchFamily="34" charset="0"/>
              </a:rPr>
            </a:br>
            <a:endParaRPr lang="en-GB">
              <a:solidFill>
                <a:schemeClr val="bg1"/>
              </a:solidFill>
              <a:latin typeface="Arial"/>
              <a:cs typeface="Arial"/>
            </a:endParaRP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5" name="Title 1">
            <a:extLst>
              <a:ext uri="{FF2B5EF4-FFF2-40B4-BE49-F238E27FC236}">
                <a16:creationId xmlns:a16="http://schemas.microsoft.com/office/drawing/2014/main" id="{9843FC32-2660-5002-2063-BD28F1181112}"/>
              </a:ext>
            </a:extLst>
          </p:cNvPr>
          <p:cNvSpPr txBox="1">
            <a:spLocks/>
          </p:cNvSpPr>
          <p:nvPr/>
        </p:nvSpPr>
        <p:spPr>
          <a:xfrm>
            <a:off x="5155218" y="4095389"/>
            <a:ext cx="6802863" cy="169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latin typeface="Arial"/>
                <a:cs typeface="Arial"/>
              </a:rPr>
              <a:t>Urban Tide Presentation </a:t>
            </a:r>
            <a:endParaRPr lang="en-GB" b="1">
              <a:solidFill>
                <a:schemeClr val="bg1"/>
              </a:solidFill>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F33624C6-F7A6-1550-ED05-145FA9DD334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96656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8889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4F70-2A45-4F6F-A37E-0AB5F82CB51E}"/>
              </a:ext>
            </a:extLst>
          </p:cNvPr>
          <p:cNvSpPr>
            <a:spLocks noGrp="1"/>
          </p:cNvSpPr>
          <p:nvPr>
            <p:ph type="title"/>
          </p:nvPr>
        </p:nvSpPr>
        <p:spPr>
          <a:xfrm>
            <a:off x="5727520" y="3755850"/>
            <a:ext cx="8093798" cy="1339912"/>
          </a:xfrm>
        </p:spPr>
        <p:txBody>
          <a:bodyPr>
            <a:normAutofit fontScale="90000"/>
          </a:bodyPr>
          <a:lstStyle/>
          <a:p>
            <a:br>
              <a:rPr lang="en-GB" sz="4800">
                <a:solidFill>
                  <a:schemeClr val="bg1"/>
                </a:solidFill>
                <a:latin typeface="Arial" panose="020B0604020202020204" pitchFamily="34" charset="0"/>
                <a:cs typeface="Arial" panose="020B0604020202020204" pitchFamily="34" charset="0"/>
              </a:rPr>
            </a:br>
            <a:r>
              <a:rPr lang="en-GB" sz="6000">
                <a:solidFill>
                  <a:schemeClr val="bg1"/>
                </a:solidFill>
                <a:latin typeface="Arial" panose="020B0604020202020204" pitchFamily="34" charset="0"/>
                <a:cs typeface="Arial" panose="020B0604020202020204" pitchFamily="34" charset="0"/>
              </a:rPr>
              <a:t>BUSINESS PLAN &amp; ANNUAL REPORT</a:t>
            </a:r>
          </a:p>
        </p:txBody>
      </p:sp>
      <p:sp>
        <p:nvSpPr>
          <p:cNvPr id="3" name="Content Placeholder 2">
            <a:extLst>
              <a:ext uri="{FF2B5EF4-FFF2-40B4-BE49-F238E27FC236}">
                <a16:creationId xmlns:a16="http://schemas.microsoft.com/office/drawing/2014/main" id="{A9CA27FC-2DA2-4EE0-B127-88F44E1F415A}"/>
              </a:ext>
            </a:extLst>
          </p:cNvPr>
          <p:cNvSpPr>
            <a:spLocks noGrp="1"/>
          </p:cNvSpPr>
          <p:nvPr>
            <p:ph idx="1"/>
          </p:nvPr>
        </p:nvSpPr>
        <p:spPr>
          <a:xfrm>
            <a:off x="5727520" y="5789036"/>
            <a:ext cx="4780984" cy="495544"/>
          </a:xfrm>
        </p:spPr>
        <p:txBody>
          <a:bodyPr>
            <a:noAutofit/>
          </a:bodyPr>
          <a:lstStyle/>
          <a:p>
            <a:pPr marL="0" indent="0">
              <a:buNone/>
            </a:pPr>
            <a:r>
              <a:rPr lang="en-GB" sz="3200">
                <a:solidFill>
                  <a:schemeClr val="bg1"/>
                </a:solidFill>
                <a:latin typeface="Arial" panose="020B0604020202020204" pitchFamily="34" charset="0"/>
                <a:cs typeface="Arial" panose="020B0604020202020204" pitchFamily="34" charset="0"/>
              </a:rPr>
              <a:t>Update by Keith Fisken</a:t>
            </a:r>
          </a:p>
        </p:txBody>
      </p:sp>
      <p:pic>
        <p:nvPicPr>
          <p:cNvPr id="4" name="Picture 3" descr="A close up of a logo&#10;&#10;Description generated with very high confidence">
            <a:extLst>
              <a:ext uri="{FF2B5EF4-FFF2-40B4-BE49-F238E27FC236}">
                <a16:creationId xmlns:a16="http://schemas.microsoft.com/office/drawing/2014/main" id="{8DE36BA1-2802-437F-8499-8ED90C0C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Tree>
    <p:extLst>
      <p:ext uri="{BB962C8B-B14F-4D97-AF65-F5344CB8AC3E}">
        <p14:creationId xmlns:p14="http://schemas.microsoft.com/office/powerpoint/2010/main" val="2502301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7587"/>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6" name="Title 1">
            <a:extLst>
              <a:ext uri="{FF2B5EF4-FFF2-40B4-BE49-F238E27FC236}">
                <a16:creationId xmlns:a16="http://schemas.microsoft.com/office/drawing/2014/main" id="{E379CE1A-DD36-42CB-8F5D-606773161AF9}"/>
              </a:ext>
            </a:extLst>
          </p:cNvPr>
          <p:cNvSpPr txBox="1">
            <a:spLocks/>
          </p:cNvSpPr>
          <p:nvPr/>
        </p:nvSpPr>
        <p:spPr>
          <a:xfrm>
            <a:off x="1676400" y="1958421"/>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8" name="Title 1">
            <a:extLst>
              <a:ext uri="{FF2B5EF4-FFF2-40B4-BE49-F238E27FC236}">
                <a16:creationId xmlns:a16="http://schemas.microsoft.com/office/drawing/2014/main" id="{F9C3DE05-9167-4D3F-9B3A-0A2B237A1314}"/>
              </a:ext>
            </a:extLst>
          </p:cNvPr>
          <p:cNvSpPr txBox="1">
            <a:spLocks/>
          </p:cNvSpPr>
          <p:nvPr/>
        </p:nvSpPr>
        <p:spPr>
          <a:xfrm>
            <a:off x="1650975" y="2636724"/>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88895"/>
              </a:solidFill>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BD82FDB1-A993-54EF-F357-CE2F8BAB36EF}"/>
              </a:ext>
            </a:extLst>
          </p:cNvPr>
          <p:cNvSpPr txBox="1"/>
          <p:nvPr/>
        </p:nvSpPr>
        <p:spPr>
          <a:xfrm>
            <a:off x="2311068" y="498525"/>
            <a:ext cx="84818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Integrated End to End Planning Process </a:t>
            </a:r>
          </a:p>
        </p:txBody>
      </p:sp>
      <p:graphicFrame>
        <p:nvGraphicFramePr>
          <p:cNvPr id="7" name="Diagram 6">
            <a:extLst>
              <a:ext uri="{FF2B5EF4-FFF2-40B4-BE49-F238E27FC236}">
                <a16:creationId xmlns:a16="http://schemas.microsoft.com/office/drawing/2014/main" id="{8AAADCD0-D347-ECC2-6BA6-6760DC9D7B0F}"/>
              </a:ext>
            </a:extLst>
          </p:cNvPr>
          <p:cNvGraphicFramePr/>
          <p:nvPr/>
        </p:nvGraphicFramePr>
        <p:xfrm>
          <a:off x="2032000" y="143174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7" name="Group 16">
            <a:extLst>
              <a:ext uri="{FF2B5EF4-FFF2-40B4-BE49-F238E27FC236}">
                <a16:creationId xmlns:a16="http://schemas.microsoft.com/office/drawing/2014/main" id="{E008419B-DD6E-4D0E-08A0-DA45AFE2DF8C}"/>
              </a:ext>
            </a:extLst>
          </p:cNvPr>
          <p:cNvGrpSpPr/>
          <p:nvPr/>
        </p:nvGrpSpPr>
        <p:grpSpPr>
          <a:xfrm rot="10800000" flipH="1">
            <a:off x="4443602" y="2170341"/>
            <a:ext cx="4930345" cy="864581"/>
            <a:chOff x="4405745" y="5009746"/>
            <a:chExt cx="1690255" cy="864581"/>
          </a:xfrm>
        </p:grpSpPr>
        <p:cxnSp>
          <p:nvCxnSpPr>
            <p:cNvPr id="12" name="Straight Connector 11">
              <a:extLst>
                <a:ext uri="{FF2B5EF4-FFF2-40B4-BE49-F238E27FC236}">
                  <a16:creationId xmlns:a16="http://schemas.microsoft.com/office/drawing/2014/main" id="{57CE2772-64A9-CF94-89FC-FA4A7A8BEA4D}"/>
                </a:ext>
              </a:extLst>
            </p:cNvPr>
            <p:cNvCxnSpPr>
              <a:cxnSpLocks/>
            </p:cNvCxnSpPr>
            <p:nvPr/>
          </p:nvCxnSpPr>
          <p:spPr>
            <a:xfrm rot="10800000" flipH="1" flipV="1">
              <a:off x="6096000" y="5009746"/>
              <a:ext cx="0" cy="864581"/>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a:extLst>
                <a:ext uri="{FF2B5EF4-FFF2-40B4-BE49-F238E27FC236}">
                  <a16:creationId xmlns:a16="http://schemas.microsoft.com/office/drawing/2014/main" id="{94C8C42E-8D49-CF97-3646-9DC5FA772C75}"/>
                </a:ext>
              </a:extLst>
            </p:cNvPr>
            <p:cNvCxnSpPr/>
            <p:nvPr/>
          </p:nvCxnSpPr>
          <p:spPr>
            <a:xfrm flipH="1">
              <a:off x="4405745" y="5874327"/>
              <a:ext cx="1690255"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16" name="Straight Arrow Connector 15">
              <a:extLst>
                <a:ext uri="{FF2B5EF4-FFF2-40B4-BE49-F238E27FC236}">
                  <a16:creationId xmlns:a16="http://schemas.microsoft.com/office/drawing/2014/main" id="{DA056023-13C5-4147-00D8-F4035088D523}"/>
                </a:ext>
              </a:extLst>
            </p:cNvPr>
            <p:cNvCxnSpPr/>
            <p:nvPr/>
          </p:nvCxnSpPr>
          <p:spPr>
            <a:xfrm flipV="1">
              <a:off x="4405745" y="5347855"/>
              <a:ext cx="0" cy="52647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grpSp>
        <p:nvGrpSpPr>
          <p:cNvPr id="19" name="Group 18">
            <a:extLst>
              <a:ext uri="{FF2B5EF4-FFF2-40B4-BE49-F238E27FC236}">
                <a16:creationId xmlns:a16="http://schemas.microsoft.com/office/drawing/2014/main" id="{FE0E5845-63A1-9EF9-8AF7-6CB7ACEEC409}"/>
              </a:ext>
            </a:extLst>
          </p:cNvPr>
          <p:cNvGrpSpPr/>
          <p:nvPr/>
        </p:nvGrpSpPr>
        <p:grpSpPr>
          <a:xfrm>
            <a:off x="4558145" y="5500255"/>
            <a:ext cx="1690255" cy="526472"/>
            <a:chOff x="4405745" y="5347855"/>
            <a:chExt cx="1690255" cy="526472"/>
          </a:xfrm>
        </p:grpSpPr>
        <p:cxnSp>
          <p:nvCxnSpPr>
            <p:cNvPr id="20" name="Straight Connector 19">
              <a:extLst>
                <a:ext uri="{FF2B5EF4-FFF2-40B4-BE49-F238E27FC236}">
                  <a16:creationId xmlns:a16="http://schemas.microsoft.com/office/drawing/2014/main" id="{CE157C26-6172-CCA2-1ECF-860F9519B95D}"/>
                </a:ext>
              </a:extLst>
            </p:cNvPr>
            <p:cNvCxnSpPr/>
            <p:nvPr/>
          </p:nvCxnSpPr>
          <p:spPr>
            <a:xfrm>
              <a:off x="6096000" y="5421745"/>
              <a:ext cx="0" cy="452582"/>
            </a:xfrm>
            <a:prstGeom prst="line">
              <a:avLst/>
            </a:prstGeom>
          </p:spPr>
          <p:style>
            <a:lnRef idx="3">
              <a:schemeClr val="accent6"/>
            </a:lnRef>
            <a:fillRef idx="0">
              <a:schemeClr val="accent6"/>
            </a:fillRef>
            <a:effectRef idx="2">
              <a:schemeClr val="accent6"/>
            </a:effectRef>
            <a:fontRef idx="minor">
              <a:schemeClr val="tx1"/>
            </a:fontRef>
          </p:style>
        </p:cxnSp>
        <p:cxnSp>
          <p:nvCxnSpPr>
            <p:cNvPr id="21" name="Straight Connector 20">
              <a:extLst>
                <a:ext uri="{FF2B5EF4-FFF2-40B4-BE49-F238E27FC236}">
                  <a16:creationId xmlns:a16="http://schemas.microsoft.com/office/drawing/2014/main" id="{AC7B59BB-34E7-BD98-C5B1-5B94A3BCE0C8}"/>
                </a:ext>
              </a:extLst>
            </p:cNvPr>
            <p:cNvCxnSpPr/>
            <p:nvPr/>
          </p:nvCxnSpPr>
          <p:spPr>
            <a:xfrm flipH="1">
              <a:off x="4405745" y="5874327"/>
              <a:ext cx="1690255"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Straight Arrow Connector 21">
              <a:extLst>
                <a:ext uri="{FF2B5EF4-FFF2-40B4-BE49-F238E27FC236}">
                  <a16:creationId xmlns:a16="http://schemas.microsoft.com/office/drawing/2014/main" id="{3BE7C68E-488E-2F2B-AA67-25E5A33381F0}"/>
                </a:ext>
              </a:extLst>
            </p:cNvPr>
            <p:cNvCxnSpPr/>
            <p:nvPr/>
          </p:nvCxnSpPr>
          <p:spPr>
            <a:xfrm flipV="1">
              <a:off x="4405745" y="5347855"/>
              <a:ext cx="0" cy="52647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379740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9A8996A-148F-42B1-98D4-719942433E3D}"/>
              </a:ext>
            </a:extLst>
          </p:cNvPr>
          <p:cNvGrpSpPr/>
          <p:nvPr/>
        </p:nvGrpSpPr>
        <p:grpSpPr>
          <a:xfrm>
            <a:off x="0" y="7587"/>
            <a:ext cx="12192000" cy="1278860"/>
            <a:chOff x="0" y="0"/>
            <a:chExt cx="12192000" cy="1278860"/>
          </a:xfrm>
        </p:grpSpPr>
        <p:sp>
          <p:nvSpPr>
            <p:cNvPr id="4" name="Rectangle 3">
              <a:extLst>
                <a:ext uri="{FF2B5EF4-FFF2-40B4-BE49-F238E27FC236}">
                  <a16:creationId xmlns:a16="http://schemas.microsoft.com/office/drawing/2014/main" id="{8CBA8DCB-45F9-47E2-A51B-9D212E75957D}"/>
                </a:ext>
              </a:extLst>
            </p:cNvPr>
            <p:cNvSpPr/>
            <p:nvPr/>
          </p:nvSpPr>
          <p:spPr>
            <a:xfrm>
              <a:off x="0" y="0"/>
              <a:ext cx="12192000" cy="1278860"/>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832B3106-7569-4487-A536-2F2E9E4F8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6" name="Title 1">
            <a:extLst>
              <a:ext uri="{FF2B5EF4-FFF2-40B4-BE49-F238E27FC236}">
                <a16:creationId xmlns:a16="http://schemas.microsoft.com/office/drawing/2014/main" id="{E379CE1A-DD36-42CB-8F5D-606773161AF9}"/>
              </a:ext>
            </a:extLst>
          </p:cNvPr>
          <p:cNvSpPr txBox="1">
            <a:spLocks/>
          </p:cNvSpPr>
          <p:nvPr/>
        </p:nvSpPr>
        <p:spPr>
          <a:xfrm>
            <a:off x="1676400" y="1958421"/>
            <a:ext cx="10515600" cy="676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000" b="1" i="0" u="none" strike="noStrike" kern="1200" cap="none" spc="0" normalizeH="0" baseline="0" noProof="0">
              <a:ln>
                <a:noFill/>
              </a:ln>
              <a:solidFill>
                <a:srgbClr val="57585B"/>
              </a:solidFill>
              <a:effectLst/>
              <a:uLnTx/>
              <a:uFillTx/>
              <a:latin typeface="Arial" panose="020B0604020202020204" pitchFamily="34" charset="0"/>
              <a:ea typeface="+mj-ea"/>
              <a:cs typeface="Arial" panose="020B0604020202020204" pitchFamily="34" charset="0"/>
            </a:endParaRPr>
          </a:p>
        </p:txBody>
      </p:sp>
      <p:sp>
        <p:nvSpPr>
          <p:cNvPr id="8" name="Title 1">
            <a:extLst>
              <a:ext uri="{FF2B5EF4-FFF2-40B4-BE49-F238E27FC236}">
                <a16:creationId xmlns:a16="http://schemas.microsoft.com/office/drawing/2014/main" id="{F9C3DE05-9167-4D3F-9B3A-0A2B237A1314}"/>
              </a:ext>
            </a:extLst>
          </p:cNvPr>
          <p:cNvSpPr txBox="1">
            <a:spLocks/>
          </p:cNvSpPr>
          <p:nvPr/>
        </p:nvSpPr>
        <p:spPr>
          <a:xfrm>
            <a:off x="1650975" y="2636724"/>
            <a:ext cx="10515600" cy="7963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88895"/>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CDE574E0-2A18-8767-ECA1-DA626E0250DE}"/>
              </a:ext>
            </a:extLst>
          </p:cNvPr>
          <p:cNvSpPr txBox="1"/>
          <p:nvPr/>
        </p:nvSpPr>
        <p:spPr>
          <a:xfrm>
            <a:off x="620110" y="2050826"/>
            <a:ext cx="11058063"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Business Plan</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October – SEStran Officers to develop high-level business plan draft</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November to December – P&amp;A Working Group to review and provide feedback to officers</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January to February 2025 – refine and produce a final draft for P&amp;A review</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March 2025 – Present to Partnership Board for approval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2024/25 Annual Report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February 2025 –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Produce first draft for review by P&amp;A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March 2025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Present to Partnership Board for comment</a:t>
            </a:r>
          </a:p>
        </p:txBody>
      </p:sp>
      <p:sp>
        <p:nvSpPr>
          <p:cNvPr id="2" name="TextBox 1">
            <a:extLst>
              <a:ext uri="{FF2B5EF4-FFF2-40B4-BE49-F238E27FC236}">
                <a16:creationId xmlns:a16="http://schemas.microsoft.com/office/drawing/2014/main" id="{A3C93E16-E16B-7182-9DBD-E53A7A49809D}"/>
              </a:ext>
            </a:extLst>
          </p:cNvPr>
          <p:cNvSpPr txBox="1"/>
          <p:nvPr/>
        </p:nvSpPr>
        <p:spPr>
          <a:xfrm>
            <a:off x="2311068" y="498525"/>
            <a:ext cx="84818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2025/26 Timeline</a:t>
            </a:r>
          </a:p>
        </p:txBody>
      </p:sp>
    </p:spTree>
    <p:extLst>
      <p:ext uri="{BB962C8B-B14F-4D97-AF65-F5344CB8AC3E}">
        <p14:creationId xmlns:p14="http://schemas.microsoft.com/office/powerpoint/2010/main" val="1151833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45AD48"/>
        </a:solidFill>
        <a:effectLst/>
      </p:bgPr>
    </p:bg>
    <p:spTree>
      <p:nvGrpSpPr>
        <p:cNvPr id="1" name=""/>
        <p:cNvGrpSpPr/>
        <p:nvPr/>
      </p:nvGrpSpPr>
      <p:grpSpPr>
        <a:xfrm>
          <a:off x="0" y="0"/>
          <a:ext cx="0" cy="0"/>
          <a:chOff x="0" y="0"/>
          <a:chExt cx="0" cy="0"/>
        </a:xfrm>
      </p:grpSpPr>
      <p:pic>
        <p:nvPicPr>
          <p:cNvPr id="8" name="Picture 7" descr="A close up of a logo&#10;&#10;Description generated with very high confidence">
            <a:extLst>
              <a:ext uri="{FF2B5EF4-FFF2-40B4-BE49-F238E27FC236}">
                <a16:creationId xmlns:a16="http://schemas.microsoft.com/office/drawing/2014/main" id="{A9D40832-9511-4282-A55D-E925E4811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132000"/>
            <a:ext cx="4593395" cy="3240000"/>
          </a:xfrm>
          <a:prstGeom prst="rect">
            <a:avLst/>
          </a:prstGeom>
        </p:spPr>
      </p:pic>
      <p:sp>
        <p:nvSpPr>
          <p:cNvPr id="4" name="TextBox 3">
            <a:extLst>
              <a:ext uri="{FF2B5EF4-FFF2-40B4-BE49-F238E27FC236}">
                <a16:creationId xmlns:a16="http://schemas.microsoft.com/office/drawing/2014/main" id="{79387611-49BA-117A-57E7-4723E75E1E1B}"/>
              </a:ext>
            </a:extLst>
          </p:cNvPr>
          <p:cNvSpPr txBox="1"/>
          <p:nvPr/>
        </p:nvSpPr>
        <p:spPr>
          <a:xfrm>
            <a:off x="5581867" y="5482969"/>
            <a:ext cx="4200189" cy="954107"/>
          </a:xfrm>
          <a:prstGeom prst="rect">
            <a:avLst/>
          </a:prstGeom>
          <a:noFill/>
        </p:spPr>
        <p:txBody>
          <a:bodyPr wrap="none" rtlCol="0">
            <a:spAutoFit/>
          </a:bodyPr>
          <a:lstStyle/>
          <a:p>
            <a:br>
              <a:rPr lang="en-GB" sz="2800" b="1" i="0">
                <a:solidFill>
                  <a:schemeClr val="bg1"/>
                </a:solidFill>
                <a:effectLst/>
                <a:latin typeface="Arial" panose="020B0604020202020204" pitchFamily="34" charset="0"/>
                <a:cs typeface="Arial" panose="020B0604020202020204" pitchFamily="34" charset="0"/>
              </a:rPr>
            </a:br>
            <a:r>
              <a:rPr lang="en-GB" sz="2800">
                <a:solidFill>
                  <a:schemeClr val="bg1"/>
                </a:solidFill>
                <a:latin typeface="Arial" panose="020B0604020202020204" pitchFamily="34" charset="0"/>
                <a:cs typeface="Arial" panose="020B0604020202020204" pitchFamily="34" charset="0"/>
              </a:rPr>
              <a:t>Update </a:t>
            </a:r>
            <a:r>
              <a:rPr lang="en-GB" sz="2800">
                <a:solidFill>
                  <a:prstClr val="white"/>
                </a:solidFill>
                <a:latin typeface="Arial" panose="020B0604020202020204" pitchFamily="34" charset="0"/>
                <a:cs typeface="Arial" panose="020B0604020202020204" pitchFamily="34" charset="0"/>
              </a:rPr>
              <a:t>by Keith Fisken </a:t>
            </a:r>
            <a:r>
              <a:rPr lang="en-GB" sz="2800">
                <a:solidFill>
                  <a:prstClr val="white"/>
                </a:solidFill>
                <a:latin typeface="Arial" panose="020B0604020202020204" pitchFamily="34" charset="0"/>
                <a:ea typeface="+mn-ea"/>
                <a:cs typeface="Arial" panose="020B0604020202020204" pitchFamily="34" charset="0"/>
              </a:rPr>
              <a:t>  </a:t>
            </a:r>
            <a:endParaRPr lang="en-GB" sz="2800"/>
          </a:p>
        </p:txBody>
      </p:sp>
      <p:sp>
        <p:nvSpPr>
          <p:cNvPr id="5" name="Title 1">
            <a:extLst>
              <a:ext uri="{FF2B5EF4-FFF2-40B4-BE49-F238E27FC236}">
                <a16:creationId xmlns:a16="http://schemas.microsoft.com/office/drawing/2014/main" id="{EA737A1D-3996-B53B-0205-3EB892BCD84E}"/>
              </a:ext>
            </a:extLst>
          </p:cNvPr>
          <p:cNvSpPr txBox="1">
            <a:spLocks noGrp="1"/>
          </p:cNvSpPr>
          <p:nvPr>
            <p:ph type="ctrTitle"/>
          </p:nvPr>
        </p:nvSpPr>
        <p:spPr>
          <a:xfrm>
            <a:off x="5582435" y="4289170"/>
            <a:ext cx="6348199" cy="23876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900" b="1">
                <a:solidFill>
                  <a:schemeClr val="bg1"/>
                </a:solidFill>
                <a:latin typeface="Arial"/>
                <a:cs typeface="Arial"/>
              </a:rPr>
              <a:t>Regional Transport Strategy Delivery Plan</a:t>
            </a:r>
          </a:p>
          <a:p>
            <a:endParaRPr lang="en-GB" b="1">
              <a:solidFill>
                <a:schemeClr val="bg1"/>
              </a:solidFill>
              <a:latin typeface="Arial" panose="020B0604020202020204" pitchFamily="34" charset="0"/>
              <a:cs typeface="Arial" panose="020B0604020202020204" pitchFamily="34" charset="0"/>
            </a:endParaRPr>
          </a:p>
          <a:p>
            <a:br>
              <a:rPr lang="en-GB" b="1">
                <a:latin typeface="Arial" panose="020B0604020202020204" pitchFamily="34" charset="0"/>
                <a:cs typeface="Arial" panose="020B0604020202020204" pitchFamily="34" charset="0"/>
              </a:rPr>
            </a:br>
            <a:endParaRPr lang="en-GB" sz="280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014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15C255-5A41-4A89-AB8D-03E9D0B37361}"/>
              </a:ext>
            </a:extLst>
          </p:cNvPr>
          <p:cNvSpPr>
            <a:spLocks noGrp="1"/>
          </p:cNvSpPr>
          <p:nvPr>
            <p:ph idx="1"/>
          </p:nvPr>
        </p:nvSpPr>
        <p:spPr>
          <a:xfrm>
            <a:off x="326434" y="1267612"/>
            <a:ext cx="5757453" cy="2312461"/>
          </a:xfrm>
        </p:spPr>
        <p:txBody>
          <a:bodyPr vert="horz" lIns="91440" tIns="45720" rIns="91440" bIns="45720" rtlCol="0" anchor="t">
            <a:noAutofit/>
          </a:bodyPr>
          <a:lstStyle/>
          <a:p>
            <a:pPr marL="0" indent="0" algn="just">
              <a:spcBef>
                <a:spcPts val="300"/>
              </a:spcBef>
              <a:spcAft>
                <a:spcPts val="600"/>
              </a:spcAft>
              <a:buNone/>
            </a:pPr>
            <a:endParaRPr lang="en-GB" sz="1800" b="1">
              <a:effectLst/>
              <a:latin typeface="Arial"/>
              <a:ea typeface="Times New Roman" panose="02020603050405020304" pitchFamily="18" charset="0"/>
              <a:cs typeface="Arial"/>
            </a:endParaRPr>
          </a:p>
          <a:p>
            <a:pPr marL="0" indent="0" algn="just">
              <a:spcBef>
                <a:spcPts val="300"/>
              </a:spcBef>
              <a:spcAft>
                <a:spcPts val="600"/>
              </a:spcAft>
              <a:buNone/>
            </a:pPr>
            <a:r>
              <a:rPr lang="en-GB" sz="1800">
                <a:effectLst/>
                <a:latin typeface="Arial"/>
                <a:ea typeface="Times New Roman" panose="02020603050405020304" pitchFamily="18" charset="0"/>
                <a:cs typeface="Arial"/>
              </a:rPr>
              <a:t>The Regional Transport Strategy Delivery Plan will provide a mechanism to assess and prioritise regional projects that are required over the next ten years</a:t>
            </a:r>
            <a:r>
              <a:rPr lang="en-GB" sz="1800">
                <a:latin typeface="Arial"/>
                <a:ea typeface="Times New Roman" panose="02020603050405020304" pitchFamily="18" charset="0"/>
                <a:cs typeface="Arial"/>
              </a:rPr>
              <a:t>.</a:t>
            </a:r>
          </a:p>
          <a:p>
            <a:pPr marL="0" indent="0" algn="just">
              <a:spcBef>
                <a:spcPts val="300"/>
              </a:spcBef>
              <a:spcAft>
                <a:spcPts val="600"/>
              </a:spcAft>
              <a:buNone/>
            </a:pPr>
            <a:r>
              <a:rPr lang="en-GB" sz="1800">
                <a:latin typeface="Arial"/>
                <a:ea typeface="Times New Roman" panose="02020603050405020304" pitchFamily="18" charset="0"/>
                <a:cs typeface="Arial"/>
              </a:rPr>
              <a:t>It will realise</a:t>
            </a:r>
            <a:r>
              <a:rPr lang="en-GB" sz="1800">
                <a:effectLst/>
                <a:latin typeface="Arial"/>
                <a:ea typeface="Times New Roman" panose="02020603050405020304" pitchFamily="18" charset="0"/>
                <a:cs typeface="Arial"/>
              </a:rPr>
              <a:t> the ambitions of the Regional Transport Strategy </a:t>
            </a:r>
            <a:r>
              <a:rPr lang="en-GB" sz="1800">
                <a:latin typeface="Arial"/>
                <a:ea typeface="Times New Roman" panose="02020603050405020304" pitchFamily="18" charset="0"/>
                <a:cs typeface="Arial"/>
              </a:rPr>
              <a:t>and </a:t>
            </a:r>
            <a:r>
              <a:rPr lang="en-GB" sz="1800">
                <a:effectLst/>
                <a:latin typeface="Arial"/>
                <a:ea typeface="Times New Roman" panose="02020603050405020304" pitchFamily="18" charset="0"/>
                <a:cs typeface="Arial"/>
              </a:rPr>
              <a:t>support the economic and net-zero ambitions of the Regional Prosperity Framework.</a:t>
            </a:r>
            <a:endParaRPr lang="en-GB"/>
          </a:p>
          <a:p>
            <a:pPr marL="0" indent="0">
              <a:lnSpc>
                <a:spcPct val="100000"/>
              </a:lnSpc>
              <a:spcBef>
                <a:spcPts val="0"/>
              </a:spcBef>
              <a:spcAft>
                <a:spcPts val="600"/>
              </a:spcAft>
              <a:buNone/>
            </a:pPr>
            <a:endParaRPr lang="en-GB" sz="1800">
              <a:solidFill>
                <a:srgbClr val="636363"/>
              </a:solidFill>
              <a:effectLst/>
              <a:latin typeface="Arial"/>
              <a:ea typeface="Calibri" panose="020F0502020204030204" pitchFamily="34" charset="0"/>
              <a:cs typeface="Arial"/>
            </a:endParaRP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45AE49"/>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sp>
        <p:nvSpPr>
          <p:cNvPr id="4" name="Content Placeholder 2">
            <a:extLst>
              <a:ext uri="{FF2B5EF4-FFF2-40B4-BE49-F238E27FC236}">
                <a16:creationId xmlns:a16="http://schemas.microsoft.com/office/drawing/2014/main" id="{5D962090-752A-CFB0-33AB-3CE682AD50DA}"/>
              </a:ext>
            </a:extLst>
          </p:cNvPr>
          <p:cNvSpPr txBox="1">
            <a:spLocks/>
          </p:cNvSpPr>
          <p:nvPr/>
        </p:nvSpPr>
        <p:spPr>
          <a:xfrm>
            <a:off x="324848" y="3678345"/>
            <a:ext cx="5639186" cy="31809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spcBef>
                <a:spcPts val="300"/>
              </a:spcBef>
              <a:spcAft>
                <a:spcPts val="600"/>
              </a:spcAft>
              <a:buFont typeface="Wingdings" panose="020B0604020202020204" pitchFamily="34" charset="0"/>
              <a:buChar char="§"/>
            </a:pPr>
            <a:r>
              <a:rPr lang="en-GB" sz="1800">
                <a:solidFill>
                  <a:schemeClr val="bg1">
                    <a:lumMod val="49000"/>
                  </a:schemeClr>
                </a:solidFill>
                <a:latin typeface="Arial"/>
                <a:cs typeface="Arial"/>
              </a:rPr>
              <a:t>Identifies strategically important infrastructure and integration projects </a:t>
            </a:r>
            <a:endParaRPr lang="en-US" sz="1800">
              <a:solidFill>
                <a:schemeClr val="bg1">
                  <a:lumMod val="49000"/>
                </a:schemeClr>
              </a:solidFill>
              <a:cs typeface="Calibri"/>
            </a:endParaRPr>
          </a:p>
          <a:p>
            <a:pPr marL="285750" indent="-285750" algn="just">
              <a:spcBef>
                <a:spcPts val="300"/>
              </a:spcBef>
              <a:spcAft>
                <a:spcPts val="600"/>
              </a:spcAft>
              <a:buFont typeface="Wingdings" panose="020B0604020202020204" pitchFamily="34" charset="0"/>
              <a:buChar char="§"/>
            </a:pPr>
            <a:r>
              <a:rPr lang="en-GB" sz="1800">
                <a:solidFill>
                  <a:schemeClr val="bg1">
                    <a:lumMod val="49000"/>
                  </a:schemeClr>
                </a:solidFill>
                <a:latin typeface="Arial"/>
                <a:cs typeface="Arial"/>
              </a:rPr>
              <a:t>Identify priority projects to be delivered in the next 10 years.</a:t>
            </a:r>
          </a:p>
          <a:p>
            <a:pPr marL="285750" indent="-285750" algn="just">
              <a:spcBef>
                <a:spcPts val="300"/>
              </a:spcBef>
              <a:spcAft>
                <a:spcPts val="600"/>
              </a:spcAft>
              <a:buFont typeface="Wingdings" panose="020B0604020202020204" pitchFamily="34" charset="0"/>
              <a:buChar char="§"/>
            </a:pPr>
            <a:r>
              <a:rPr lang="en-GB" sz="1800">
                <a:solidFill>
                  <a:schemeClr val="bg1">
                    <a:lumMod val="49000"/>
                  </a:schemeClr>
                </a:solidFill>
                <a:latin typeface="Arial"/>
                <a:cs typeface="Arial"/>
              </a:rPr>
              <a:t>Identify priority projects to be developed further. </a:t>
            </a:r>
          </a:p>
          <a:p>
            <a:pPr marL="285750" indent="-285750" algn="just">
              <a:spcBef>
                <a:spcPts val="300"/>
              </a:spcBef>
              <a:spcAft>
                <a:spcPts val="600"/>
              </a:spcAft>
              <a:buFont typeface="Wingdings" panose="020B0604020202020204" pitchFamily="34" charset="0"/>
              <a:buChar char="§"/>
            </a:pPr>
            <a:r>
              <a:rPr lang="en-GB" sz="1800">
                <a:solidFill>
                  <a:schemeClr val="bg1">
                    <a:lumMod val="49000"/>
                  </a:schemeClr>
                </a:solidFill>
                <a:latin typeface="Arial"/>
                <a:cs typeface="Arial"/>
              </a:rPr>
              <a:t>Monitoring &amp; Evaluation Plan</a:t>
            </a:r>
          </a:p>
          <a:p>
            <a:pPr marL="285750" indent="-285750" algn="just">
              <a:spcBef>
                <a:spcPts val="300"/>
              </a:spcBef>
              <a:spcAft>
                <a:spcPts val="600"/>
              </a:spcAft>
              <a:buFont typeface="Wingdings" panose="020B0604020202020204" pitchFamily="34" charset="0"/>
              <a:buChar char="§"/>
            </a:pPr>
            <a:r>
              <a:rPr lang="en-GB" sz="1800">
                <a:solidFill>
                  <a:schemeClr val="bg1">
                    <a:lumMod val="49000"/>
                  </a:schemeClr>
                </a:solidFill>
                <a:latin typeface="Arial"/>
                <a:cs typeface="Arial"/>
              </a:rPr>
              <a:t>Maintenance of an up-to-date matrix of projects in the region</a:t>
            </a:r>
          </a:p>
          <a:p>
            <a:pPr marL="0" indent="0">
              <a:lnSpc>
                <a:spcPct val="100000"/>
              </a:lnSpc>
              <a:spcBef>
                <a:spcPts val="0"/>
              </a:spcBef>
              <a:spcAft>
                <a:spcPts val="600"/>
              </a:spcAft>
              <a:buFont typeface="Arial" panose="020B0604020202020204" pitchFamily="34" charset="0"/>
              <a:buNone/>
            </a:pPr>
            <a:endParaRPr lang="en-GB" sz="1800">
              <a:solidFill>
                <a:srgbClr val="636363"/>
              </a:solidFill>
              <a:latin typeface="Arial"/>
              <a:ea typeface="Calibri" panose="020F0502020204030204" pitchFamily="34" charset="0"/>
              <a:cs typeface="Arial"/>
            </a:endParaRPr>
          </a:p>
        </p:txBody>
      </p:sp>
      <p:sp>
        <p:nvSpPr>
          <p:cNvPr id="6" name="TextBox 5">
            <a:extLst>
              <a:ext uri="{FF2B5EF4-FFF2-40B4-BE49-F238E27FC236}">
                <a16:creationId xmlns:a16="http://schemas.microsoft.com/office/drawing/2014/main" id="{AF71355B-9E96-1989-07B0-43D00F0C42BD}"/>
              </a:ext>
            </a:extLst>
          </p:cNvPr>
          <p:cNvSpPr txBox="1"/>
          <p:nvPr/>
        </p:nvSpPr>
        <p:spPr>
          <a:xfrm>
            <a:off x="2311068" y="498525"/>
            <a:ext cx="8481848" cy="584775"/>
          </a:xfrm>
          <a:prstGeom prst="rect">
            <a:avLst/>
          </a:prstGeom>
          <a:noFill/>
        </p:spPr>
        <p:txBody>
          <a:bodyPr wrap="square" lIns="91440" tIns="45720" rIns="91440" bIns="45720" rtlCol="0" anchor="t">
            <a:spAutoFit/>
          </a:bodyPr>
          <a:lstStyle/>
          <a:p>
            <a:pPr>
              <a:defRPr/>
            </a:pPr>
            <a:r>
              <a:rPr lang="en-US" sz="3200">
                <a:solidFill>
                  <a:prstClr val="white"/>
                </a:solidFill>
                <a:latin typeface="Arial"/>
                <a:cs typeface="Arial"/>
              </a:rPr>
              <a:t>Vision and Objectives</a:t>
            </a:r>
            <a:endParaRPr lang="en-US">
              <a:ea typeface="+mn-ea"/>
            </a:endParaRPr>
          </a:p>
        </p:txBody>
      </p:sp>
      <p:pic>
        <p:nvPicPr>
          <p:cNvPr id="5" name="Picture 4" descr="A diagram of a steering group&#10;&#10;Description automatically generated">
            <a:extLst>
              <a:ext uri="{FF2B5EF4-FFF2-40B4-BE49-F238E27FC236}">
                <a16:creationId xmlns:a16="http://schemas.microsoft.com/office/drawing/2014/main" id="{8A7CE99B-3DC0-A9BD-DC17-03866D0C74F3}"/>
              </a:ext>
            </a:extLst>
          </p:cNvPr>
          <p:cNvPicPr>
            <a:picLocks noChangeAspect="1"/>
          </p:cNvPicPr>
          <p:nvPr/>
        </p:nvPicPr>
        <p:blipFill rotWithShape="1">
          <a:blip r:embed="rId4">
            <a:extLst>
              <a:ext uri="{28A0092B-C50C-407E-A947-70E740481C1C}">
                <a14:useLocalDpi xmlns:a14="http://schemas.microsoft.com/office/drawing/2010/main" val="0"/>
              </a:ext>
            </a:extLst>
          </a:blip>
          <a:srcRect l="18482" t="14219" r="18434" b="13910"/>
          <a:stretch/>
        </p:blipFill>
        <p:spPr bwMode="auto">
          <a:xfrm>
            <a:off x="6116233" y="1933575"/>
            <a:ext cx="6083271" cy="387180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0883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B96D-6370-47C7-8F33-FD54077AF5B9}"/>
              </a:ext>
            </a:extLst>
          </p:cNvPr>
          <p:cNvSpPr>
            <a:spLocks noGrp="1"/>
          </p:cNvSpPr>
          <p:nvPr>
            <p:ph type="title"/>
          </p:nvPr>
        </p:nvSpPr>
        <p:spPr>
          <a:xfrm>
            <a:off x="260475" y="1432577"/>
            <a:ext cx="10515600" cy="676275"/>
          </a:xfrm>
        </p:spPr>
        <p:txBody>
          <a:bodyPr>
            <a:normAutofit/>
          </a:bodyPr>
          <a:lstStyle/>
          <a:p>
            <a:r>
              <a:rPr lang="en-GB" sz="2800" b="1">
                <a:latin typeface="Arial" panose="020B0604020202020204" pitchFamily="34" charset="0"/>
                <a:cs typeface="Arial" panose="020B0604020202020204" pitchFamily="34" charset="0"/>
              </a:rPr>
              <a:t>Regional Transport Strategy Delivery Plan</a:t>
            </a:r>
          </a:p>
        </p:txBody>
      </p:sp>
      <p:sp>
        <p:nvSpPr>
          <p:cNvPr id="9" name="Title 1">
            <a:extLst>
              <a:ext uri="{FF2B5EF4-FFF2-40B4-BE49-F238E27FC236}">
                <a16:creationId xmlns:a16="http://schemas.microsoft.com/office/drawing/2014/main" id="{1FF37B13-70C3-4D7D-AEF0-F31A126E41C4}"/>
              </a:ext>
            </a:extLst>
          </p:cNvPr>
          <p:cNvSpPr txBox="1">
            <a:spLocks/>
          </p:cNvSpPr>
          <p:nvPr/>
        </p:nvSpPr>
        <p:spPr>
          <a:xfrm>
            <a:off x="838199" y="1933575"/>
            <a:ext cx="10515600" cy="365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45AE49"/>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9DCB8795-15B3-45DC-AEE2-96F63421F2B9}"/>
              </a:ext>
            </a:extLst>
          </p:cNvPr>
          <p:cNvGrpSpPr/>
          <p:nvPr/>
        </p:nvGrpSpPr>
        <p:grpSpPr>
          <a:xfrm>
            <a:off x="-1" y="0"/>
            <a:ext cx="12192000" cy="1278860"/>
            <a:chOff x="-1" y="0"/>
            <a:chExt cx="12192000" cy="1278860"/>
          </a:xfrm>
        </p:grpSpPr>
        <p:sp>
          <p:nvSpPr>
            <p:cNvPr id="7" name="Rectangle 6">
              <a:extLst>
                <a:ext uri="{FF2B5EF4-FFF2-40B4-BE49-F238E27FC236}">
                  <a16:creationId xmlns:a16="http://schemas.microsoft.com/office/drawing/2014/main" id="{113ED797-5E1C-460F-98CA-B6200968AF08}"/>
                </a:ext>
              </a:extLst>
            </p:cNvPr>
            <p:cNvSpPr/>
            <p:nvPr/>
          </p:nvSpPr>
          <p:spPr>
            <a:xfrm>
              <a:off x="-1" y="0"/>
              <a:ext cx="12192000" cy="1278860"/>
            </a:xfrm>
            <a:prstGeom prst="rect">
              <a:avLst/>
            </a:prstGeom>
            <a:solidFill>
              <a:srgbClr val="45A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generated with very high confidence">
              <a:extLst>
                <a:ext uri="{FF2B5EF4-FFF2-40B4-BE49-F238E27FC236}">
                  <a16:creationId xmlns:a16="http://schemas.microsoft.com/office/drawing/2014/main" id="{E5A742B5-D142-4015-8FE5-E930A2B45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180000"/>
              <a:ext cx="1326975" cy="936000"/>
            </a:xfrm>
            <a:prstGeom prst="rect">
              <a:avLst/>
            </a:prstGeom>
          </p:spPr>
        </p:pic>
      </p:grpSp>
      <p:pic>
        <p:nvPicPr>
          <p:cNvPr id="4" name="Picture 3">
            <a:extLst>
              <a:ext uri="{FF2B5EF4-FFF2-40B4-BE49-F238E27FC236}">
                <a16:creationId xmlns:a16="http://schemas.microsoft.com/office/drawing/2014/main" id="{875FAF27-4E62-49BA-7334-E63C0C02D6F8}"/>
              </a:ext>
            </a:extLst>
          </p:cNvPr>
          <p:cNvPicPr>
            <a:picLocks noChangeAspect="1"/>
          </p:cNvPicPr>
          <p:nvPr/>
        </p:nvPicPr>
        <p:blipFill>
          <a:blip r:embed="rId4"/>
          <a:srcRect t="26099" b="10496"/>
          <a:stretch/>
        </p:blipFill>
        <p:spPr>
          <a:xfrm>
            <a:off x="-1" y="2384515"/>
            <a:ext cx="12192000" cy="4348265"/>
          </a:xfrm>
          <a:prstGeom prst="rect">
            <a:avLst/>
          </a:prstGeom>
        </p:spPr>
      </p:pic>
    </p:spTree>
    <p:extLst>
      <p:ext uri="{BB962C8B-B14F-4D97-AF65-F5344CB8AC3E}">
        <p14:creationId xmlns:p14="http://schemas.microsoft.com/office/powerpoint/2010/main" val="760365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45AD4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ED22-4E61-4338-98AB-75164E0D3ED1}"/>
              </a:ext>
            </a:extLst>
          </p:cNvPr>
          <p:cNvSpPr>
            <a:spLocks noGrp="1"/>
          </p:cNvSpPr>
          <p:nvPr>
            <p:ph type="ctrTitle"/>
          </p:nvPr>
        </p:nvSpPr>
        <p:spPr>
          <a:xfrm>
            <a:off x="679011" y="1406769"/>
            <a:ext cx="10409322" cy="1133190"/>
          </a:xfrm>
        </p:spPr>
        <p:txBody>
          <a:bodyPr>
            <a:noAutofit/>
          </a:bodyPr>
          <a:lstStyle/>
          <a:p>
            <a:pPr algn="l"/>
            <a:r>
              <a:rPr lang="en-GB" sz="4400" b="1">
                <a:solidFill>
                  <a:schemeClr val="bg1"/>
                </a:solidFill>
                <a:latin typeface="Arial" panose="020B0604020202020204" pitchFamily="34" charset="0"/>
                <a:cs typeface="Arial" panose="020B0604020202020204" pitchFamily="34" charset="0"/>
              </a:rPr>
              <a:t>A9: DATE OF THE NEXT MEETING:</a:t>
            </a:r>
            <a:br>
              <a:rPr lang="en-GB" sz="4400" b="1">
                <a:solidFill>
                  <a:schemeClr val="bg1"/>
                </a:solidFill>
                <a:latin typeface="Arial" panose="020B0604020202020204" pitchFamily="34" charset="0"/>
                <a:cs typeface="Arial" panose="020B0604020202020204" pitchFamily="34" charset="0"/>
              </a:rPr>
            </a:br>
            <a:r>
              <a:rPr lang="en-GB" sz="4400" b="1">
                <a:solidFill>
                  <a:schemeClr val="bg1"/>
                </a:solidFill>
                <a:effectLst/>
                <a:latin typeface="Arial" panose="020B0604020202020204" pitchFamily="34" charset="0"/>
                <a:ea typeface="Times New Roman" panose="02020603050405020304" pitchFamily="18" charset="0"/>
              </a:rPr>
              <a:t>10:00am on</a:t>
            </a:r>
            <a:r>
              <a:rPr lang="en-GB" sz="4400">
                <a:solidFill>
                  <a:schemeClr val="bg1"/>
                </a:solidFill>
                <a:effectLst/>
                <a:latin typeface="Arial" panose="020B0604020202020204" pitchFamily="34" charset="0"/>
                <a:ea typeface="Times New Roman" panose="02020603050405020304" pitchFamily="18" charset="0"/>
              </a:rPr>
              <a:t> </a:t>
            </a:r>
            <a:r>
              <a:rPr lang="en-GB" sz="4400" b="1">
                <a:solidFill>
                  <a:schemeClr val="bg1"/>
                </a:solidFill>
                <a:effectLst/>
                <a:latin typeface="Arial" panose="020B0604020202020204" pitchFamily="34" charset="0"/>
                <a:ea typeface="Times New Roman" panose="02020603050405020304" pitchFamily="18" charset="0"/>
              </a:rPr>
              <a:t>Friday 6</a:t>
            </a:r>
            <a:r>
              <a:rPr lang="en-GB" sz="4400" b="1" baseline="30000">
                <a:solidFill>
                  <a:schemeClr val="bg1"/>
                </a:solidFill>
                <a:effectLst/>
                <a:latin typeface="Arial" panose="020B0604020202020204" pitchFamily="34" charset="0"/>
                <a:ea typeface="Times New Roman" panose="02020603050405020304" pitchFamily="18" charset="0"/>
              </a:rPr>
              <a:t>th</a:t>
            </a:r>
            <a:r>
              <a:rPr lang="en-GB" sz="4400" b="1">
                <a:solidFill>
                  <a:schemeClr val="bg1"/>
                </a:solidFill>
                <a:effectLst/>
                <a:latin typeface="Arial" panose="020B0604020202020204" pitchFamily="34" charset="0"/>
                <a:ea typeface="Times New Roman" panose="02020603050405020304" pitchFamily="18" charset="0"/>
              </a:rPr>
              <a:t> December 2024</a:t>
            </a:r>
            <a:endParaRPr lang="en-GB" sz="4400">
              <a:solidFill>
                <a:schemeClr val="bg1"/>
              </a:solidFill>
              <a:latin typeface="Arial" panose="020B0604020202020204" pitchFamily="34" charset="0"/>
              <a:cs typeface="Arial" panose="020B0604020202020204" pitchFamily="34" charset="0"/>
            </a:endParaRPr>
          </a:p>
        </p:txBody>
      </p:sp>
      <p:pic>
        <p:nvPicPr>
          <p:cNvPr id="8" name="Picture 7" descr="A close up of a logo&#10;&#10;Description generated with very high confidence">
            <a:extLst>
              <a:ext uri="{FF2B5EF4-FFF2-40B4-BE49-F238E27FC236}">
                <a16:creationId xmlns:a16="http://schemas.microsoft.com/office/drawing/2014/main" id="{A9D40832-9511-4282-A55D-E925E4811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67" y="3132000"/>
            <a:ext cx="4593395" cy="3240000"/>
          </a:xfrm>
          <a:prstGeom prst="rect">
            <a:avLst/>
          </a:prstGeom>
        </p:spPr>
      </p:pic>
    </p:spTree>
    <p:extLst>
      <p:ext uri="{BB962C8B-B14F-4D97-AF65-F5344CB8AC3E}">
        <p14:creationId xmlns:p14="http://schemas.microsoft.com/office/powerpoint/2010/main" val="40082485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eline Section Title Theme">
  <a:themeElements>
    <a:clrScheme name="WMF">
      <a:dk1>
        <a:srgbClr val="000000"/>
      </a:dk1>
      <a:lt1>
        <a:srgbClr val="FFFFFF"/>
      </a:lt1>
      <a:dk2>
        <a:srgbClr val="44546A"/>
      </a:dk2>
      <a:lt2>
        <a:srgbClr val="E7E6E6"/>
      </a:lt2>
      <a:accent1>
        <a:srgbClr val="E61674"/>
      </a:accent1>
      <a:accent2>
        <a:srgbClr val="E51574"/>
      </a:accent2>
      <a:accent3>
        <a:srgbClr val="424C56"/>
      </a:accent3>
      <a:accent4>
        <a:srgbClr val="C51516"/>
      </a:accent4>
      <a:accent5>
        <a:srgbClr val="0080AE"/>
      </a:accent5>
      <a:accent6>
        <a:srgbClr val="119F91"/>
      </a:accent6>
      <a:hlink>
        <a:srgbClr val="832F8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eeline Yellow Theme">
  <a:themeElements>
    <a:clrScheme name="WMF">
      <a:dk1>
        <a:srgbClr val="000000"/>
      </a:dk1>
      <a:lt1>
        <a:srgbClr val="FFFFFF"/>
      </a:lt1>
      <a:dk2>
        <a:srgbClr val="44546A"/>
      </a:dk2>
      <a:lt2>
        <a:srgbClr val="E7E6E6"/>
      </a:lt2>
      <a:accent1>
        <a:srgbClr val="E61674"/>
      </a:accent1>
      <a:accent2>
        <a:srgbClr val="E51574"/>
      </a:accent2>
      <a:accent3>
        <a:srgbClr val="424C56"/>
      </a:accent3>
      <a:accent4>
        <a:srgbClr val="C51516"/>
      </a:accent4>
      <a:accent5>
        <a:srgbClr val="0080AE"/>
      </a:accent5>
      <a:accent6>
        <a:srgbClr val="119F91"/>
      </a:accent6>
      <a:hlink>
        <a:srgbClr val="832F8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eeline Grey theme">
  <a:themeElements>
    <a:clrScheme name="WMF">
      <a:dk1>
        <a:srgbClr val="000000"/>
      </a:dk1>
      <a:lt1>
        <a:srgbClr val="FFFFFF"/>
      </a:lt1>
      <a:dk2>
        <a:srgbClr val="44546A"/>
      </a:dk2>
      <a:lt2>
        <a:srgbClr val="E7E6E6"/>
      </a:lt2>
      <a:accent1>
        <a:srgbClr val="E61674"/>
      </a:accent1>
      <a:accent2>
        <a:srgbClr val="E51574"/>
      </a:accent2>
      <a:accent3>
        <a:srgbClr val="424C56"/>
      </a:accent3>
      <a:accent4>
        <a:srgbClr val="C51516"/>
      </a:accent4>
      <a:accent5>
        <a:srgbClr val="0080AE"/>
      </a:accent5>
      <a:accent6>
        <a:srgbClr val="119F91"/>
      </a:accent6>
      <a:hlink>
        <a:srgbClr val="832F8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F96986286B054AB485384527F611C0" ma:contentTypeVersion="21" ma:contentTypeDescription="Create a new document." ma:contentTypeScope="" ma:versionID="c35deebe4b85aac20ec65a050d2238c4">
  <xsd:schema xmlns:xsd="http://www.w3.org/2001/XMLSchema" xmlns:xs="http://www.w3.org/2001/XMLSchema" xmlns:p="http://schemas.microsoft.com/office/2006/metadata/properties" xmlns:ns2="669aec28-1d85-446b-a572-09a28c463117" xmlns:ns3="eaef5d2c-0854-4f9a-a486-7597ba147606" targetNamespace="http://schemas.microsoft.com/office/2006/metadata/properties" ma:root="true" ma:fieldsID="8bd1748c8fe51db7d5dc54e982887e37" ns2:_="" ns3:_="">
    <xsd:import namespace="669aec28-1d85-446b-a572-09a28c463117"/>
    <xsd:import namespace="eaef5d2c-0854-4f9a-a486-7597ba147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aec28-1d85-446b-a572-09a28c46311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910c0364-fb21-4b76-90a3-da41c16c8b22}" ma:internalName="TaxCatchAll" ma:showField="CatchAllData" ma:web="669aec28-1d85-446b-a572-09a28c46311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aef5d2c-0854-4f9a-a486-7597ba14760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d4e1bf4-202e-474e-ae10-2b71be317f8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69aec28-1d85-446b-a572-09a28c463117">
      <UserInfo>
        <DisplayName>Brian Butler</DisplayName>
        <AccountId>5128</AccountId>
        <AccountType/>
      </UserInfo>
      <UserInfo>
        <DisplayName>Andrew Ferguson</DisplayName>
        <AccountId>2266</AccountId>
        <AccountType/>
      </UserInfo>
      <UserInfo>
        <DisplayName>Keith Fisken</DisplayName>
        <AccountId>16</AccountId>
        <AccountType/>
      </UserInfo>
      <UserInfo>
        <DisplayName>Tom Flanagan</DisplayName>
        <AccountId>5514</AccountId>
        <AccountType/>
      </UserInfo>
    </SharedWithUsers>
    <lcf76f155ced4ddcb4097134ff3c332f xmlns="eaef5d2c-0854-4f9a-a486-7597ba147606">
      <Terms xmlns="http://schemas.microsoft.com/office/infopath/2007/PartnerControls"/>
    </lcf76f155ced4ddcb4097134ff3c332f>
    <TaxCatchAll xmlns="669aec28-1d85-446b-a572-09a28c463117" xsi:nil="true"/>
  </documentManagement>
</p:properties>
</file>

<file path=customXml/itemProps1.xml><?xml version="1.0" encoding="utf-8"?>
<ds:datastoreItem xmlns:ds="http://schemas.openxmlformats.org/officeDocument/2006/customXml" ds:itemID="{7579272F-187B-4953-A58E-11B7DE03A06A}">
  <ds:schemaRefs>
    <ds:schemaRef ds:uri="669aec28-1d85-446b-a572-09a28c463117"/>
    <ds:schemaRef ds:uri="eaef5d2c-0854-4f9a-a486-7597ba1476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97206E-9FA5-4766-BB5A-3E6F72559730}">
  <ds:schemaRefs>
    <ds:schemaRef ds:uri="http://schemas.microsoft.com/sharepoint/v3/contenttype/forms"/>
  </ds:schemaRefs>
</ds:datastoreItem>
</file>

<file path=customXml/itemProps3.xml><?xml version="1.0" encoding="utf-8"?>
<ds:datastoreItem xmlns:ds="http://schemas.openxmlformats.org/officeDocument/2006/customXml" ds:itemID="{708CA213-3A89-4F9F-87A5-4BC4B9FBBAB2}">
  <ds:schemaRefs>
    <ds:schemaRef ds:uri="669aec28-1d85-446b-a572-09a28c463117"/>
    <ds:schemaRef ds:uri="eaef5d2c-0854-4f9a-a486-7597ba1476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2254</Words>
  <Application>Microsoft Office PowerPoint</Application>
  <PresentationFormat>Widescreen</PresentationFormat>
  <Paragraphs>246</Paragraphs>
  <Slides>35</Slides>
  <Notes>27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35</vt:i4>
      </vt:variant>
    </vt:vector>
  </HeadingPairs>
  <TitlesOfParts>
    <vt:vector size="45" baseType="lpstr">
      <vt:lpstr>Arial</vt:lpstr>
      <vt:lpstr>Calibri</vt:lpstr>
      <vt:lpstr>Calibri Light</vt:lpstr>
      <vt:lpstr>Times New Roman</vt:lpstr>
      <vt:lpstr>Trebuchet MS</vt:lpstr>
      <vt:lpstr>Wingdings</vt:lpstr>
      <vt:lpstr>1_Office Theme</vt:lpstr>
      <vt:lpstr>Beeline Section Title Theme</vt:lpstr>
      <vt:lpstr>Beeline Yellow Theme</vt:lpstr>
      <vt:lpstr>Beeline Grey theme</vt:lpstr>
      <vt:lpstr>Partnership Board</vt:lpstr>
      <vt:lpstr>Agenda</vt:lpstr>
      <vt:lpstr>PowerPoint Presentation</vt:lpstr>
      <vt:lpstr>PowerPoint Presentation</vt:lpstr>
      <vt:lpstr>A1: Appointments </vt:lpstr>
      <vt:lpstr>PowerPoint Presentation</vt:lpstr>
      <vt:lpstr>A2: Minutes of Previous Meetings</vt:lpstr>
      <vt:lpstr>PowerPoint Presentation</vt:lpstr>
      <vt:lpstr> A3:  Finance Officer’s Report    Report by Richard Lloyd-Bithell, Treasurer/Iain Shaw    </vt:lpstr>
      <vt:lpstr>PowerPoint Presentation</vt:lpstr>
      <vt:lpstr>PowerPoint Presentation</vt:lpstr>
      <vt:lpstr> Dark clouds…. </vt:lpstr>
      <vt:lpstr> But it’s not all gloom and doom…. </vt:lpstr>
      <vt:lpstr>Electric Vehicle Charging Infrastructure…aims</vt:lpstr>
      <vt:lpstr>Electric Vehicle Charging Infrastructure…next steps</vt:lpstr>
      <vt:lpstr>RTP Chairs / Transport Scotland</vt:lpstr>
      <vt:lpstr> And the rest…. </vt:lpstr>
      <vt:lpstr>PowerPoint Presentation</vt:lpstr>
      <vt:lpstr>PowerPoint Presentation</vt:lpstr>
      <vt:lpstr>PowerPoint Presentation</vt:lpstr>
      <vt:lpstr>PowerPoint Presentation</vt:lpstr>
      <vt:lpstr>PowerPoint Presentation</vt:lpstr>
      <vt:lpstr>PowerPoint Presentation</vt:lpstr>
      <vt:lpstr> </vt:lpstr>
      <vt:lpstr>Background</vt:lpstr>
      <vt:lpstr>We have engaged with...</vt:lpstr>
      <vt:lpstr>Common themes &amp; future approach</vt:lpstr>
      <vt:lpstr> </vt:lpstr>
      <vt:lpstr> BUSINESS PLAN &amp; ANNUAL REPORT</vt:lpstr>
      <vt:lpstr>PowerPoint Presentation</vt:lpstr>
      <vt:lpstr>PowerPoint Presentation</vt:lpstr>
      <vt:lpstr>Regional Transport Strategy Delivery Plan   </vt:lpstr>
      <vt:lpstr>PowerPoint Presentation</vt:lpstr>
      <vt:lpstr>Regional Transport Strategy Delivery Plan</vt:lpstr>
      <vt:lpstr>A9: DATE OF THE NEXT MEETING: 10:00am on Friday 6th December 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Butler</dc:creator>
  <cp:lastModifiedBy>Cheryl Fergie</cp:lastModifiedBy>
  <cp:revision>1</cp:revision>
  <dcterms:created xsi:type="dcterms:W3CDTF">2023-05-22T15:09:55Z</dcterms:created>
  <dcterms:modified xsi:type="dcterms:W3CDTF">2024-09-26T17:06:01Z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0x010100DAF96986286B054AB485384527F611C0</vt:lpwstr>
  </property>
  <property fmtid="{D5CDD505-2E9C-101B-9397-08002B2CF9AE}" pid="3" name="MediaServiceImageTags">
    <vt:lpwstr/>
  </property>
</Properties>
</file>