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6" r:id="rId6"/>
  </p:sldMasterIdLst>
  <p:notesMasterIdLst>
    <p:notesMasterId r:id="rId51"/>
  </p:notesMasterIdLst>
  <p:sldIdLst>
    <p:sldId id="259" r:id="rId7"/>
    <p:sldId id="257" r:id="rId8"/>
    <p:sldId id="261" r:id="rId9"/>
    <p:sldId id="267" r:id="rId10"/>
    <p:sldId id="271" r:id="rId11"/>
    <p:sldId id="296" r:id="rId12"/>
    <p:sldId id="876" r:id="rId13"/>
    <p:sldId id="878" r:id="rId14"/>
    <p:sldId id="879" r:id="rId15"/>
    <p:sldId id="877" r:id="rId16"/>
    <p:sldId id="873" r:id="rId17"/>
    <p:sldId id="874" r:id="rId18"/>
    <p:sldId id="880" r:id="rId19"/>
    <p:sldId id="270" r:id="rId20"/>
    <p:sldId id="883" r:id="rId21"/>
    <p:sldId id="881" r:id="rId22"/>
    <p:sldId id="338" r:id="rId23"/>
    <p:sldId id="882" r:id="rId24"/>
    <p:sldId id="888" r:id="rId25"/>
    <p:sldId id="887" r:id="rId26"/>
    <p:sldId id="884" r:id="rId27"/>
    <p:sldId id="336" r:id="rId28"/>
    <p:sldId id="256" r:id="rId29"/>
    <p:sldId id="341" r:id="rId30"/>
    <p:sldId id="258" r:id="rId31"/>
    <p:sldId id="342" r:id="rId32"/>
    <p:sldId id="260" r:id="rId33"/>
    <p:sldId id="343" r:id="rId34"/>
    <p:sldId id="262" r:id="rId35"/>
    <p:sldId id="263" r:id="rId36"/>
    <p:sldId id="264" r:id="rId37"/>
    <p:sldId id="265" r:id="rId38"/>
    <p:sldId id="266" r:id="rId39"/>
    <p:sldId id="344" r:id="rId40"/>
    <p:sldId id="268" r:id="rId41"/>
    <p:sldId id="269" r:id="rId42"/>
    <p:sldId id="345" r:id="rId43"/>
    <p:sldId id="346" r:id="rId44"/>
    <p:sldId id="272" r:id="rId45"/>
    <p:sldId id="273" r:id="rId46"/>
    <p:sldId id="274" r:id="rId47"/>
    <p:sldId id="886" r:id="rId48"/>
    <p:sldId id="885" r:id="rId49"/>
    <p:sldId id="27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C418"/>
    <a:srgbClr val="000000"/>
    <a:srgbClr val="A05CBF"/>
    <a:srgbClr val="45AE49"/>
    <a:srgbClr val="646F9F"/>
    <a:srgbClr val="4CA585"/>
    <a:srgbClr val="F58473"/>
    <a:srgbClr val="0082CA"/>
    <a:srgbClr val="ACA199"/>
    <a:srgbClr val="0888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F3DD64-320E-6E4A-A45E-A6AA0C41B0DC}" v="497" dt="2024-11-21T13:55:54.004"/>
    <p1510:client id="{3885EADC-39EF-4A2D-B04E-1BEC62C77575}" v="9" dt="2024-11-21T12:54:18.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63"/>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i Boath" userId="3eb8bf26-d206-4636-83db-87a821f67fe1" providerId="ADAL" clId="{5767AE6C-8E17-4E4E-AACC-E47D34FFF1CF}"/>
    <pc:docChg chg="undo custSel addSld delSld modSld delMainMaster">
      <pc:chgData name="Nikki Boath" userId="3eb8bf26-d206-4636-83db-87a821f67fe1" providerId="ADAL" clId="{5767AE6C-8E17-4E4E-AACC-E47D34FFF1CF}" dt="2024-04-24T08:56:00.715" v="1245" actId="2696"/>
      <pc:docMkLst>
        <pc:docMk/>
      </pc:docMkLst>
      <pc:sldChg chg="addSp delSp modSp mod">
        <pc:chgData name="Nikki Boath" userId="3eb8bf26-d206-4636-83db-87a821f67fe1" providerId="ADAL" clId="{5767AE6C-8E17-4E4E-AACC-E47D34FFF1CF}" dt="2024-04-17T11:20:45.113" v="1165" actId="20577"/>
        <pc:sldMkLst>
          <pc:docMk/>
          <pc:sldMk cId="1301896145" sldId="257"/>
        </pc:sldMkLst>
      </pc:sldChg>
      <pc:sldChg chg="modSp mod">
        <pc:chgData name="Nikki Boath" userId="3eb8bf26-d206-4636-83db-87a821f67fe1" providerId="ADAL" clId="{5767AE6C-8E17-4E4E-AACC-E47D34FFF1CF}" dt="2024-04-17T10:17:16.741" v="43" actId="20577"/>
        <pc:sldMkLst>
          <pc:docMk/>
          <pc:sldMk cId="3669260653" sldId="259"/>
        </pc:sldMkLst>
      </pc:sldChg>
      <pc:sldChg chg="modSp mod">
        <pc:chgData name="Nikki Boath" userId="3eb8bf26-d206-4636-83db-87a821f67fe1" providerId="ADAL" clId="{5767AE6C-8E17-4E4E-AACC-E47D34FFF1CF}" dt="2024-04-17T10:19:52.028" v="83" actId="20577"/>
        <pc:sldMkLst>
          <pc:docMk/>
          <pc:sldMk cId="2061350838" sldId="261"/>
        </pc:sldMkLst>
      </pc:sldChg>
      <pc:sldChg chg="modSp del mod">
        <pc:chgData name="Nikki Boath" userId="3eb8bf26-d206-4636-83db-87a821f67fe1" providerId="ADAL" clId="{5767AE6C-8E17-4E4E-AACC-E47D34FFF1CF}" dt="2024-04-17T14:47:30.778" v="1212" actId="2696"/>
        <pc:sldMkLst>
          <pc:docMk/>
          <pc:sldMk cId="2307157863" sldId="262"/>
        </pc:sldMkLst>
      </pc:sldChg>
      <pc:sldChg chg="modSp mod">
        <pc:chgData name="Nikki Boath" userId="3eb8bf26-d206-4636-83db-87a821f67fe1" providerId="ADAL" clId="{5767AE6C-8E17-4E4E-AACC-E47D34FFF1CF}" dt="2024-04-17T10:31:54.324" v="264" actId="6549"/>
        <pc:sldMkLst>
          <pc:docMk/>
          <pc:sldMk cId="2904023261" sldId="265"/>
        </pc:sldMkLst>
      </pc:sldChg>
      <pc:sldChg chg="modSp mod">
        <pc:chgData name="Nikki Boath" userId="3eb8bf26-d206-4636-83db-87a821f67fe1" providerId="ADAL" clId="{5767AE6C-8E17-4E4E-AACC-E47D34FFF1CF}" dt="2024-04-17T11:22:45.340" v="1205" actId="255"/>
        <pc:sldMkLst>
          <pc:docMk/>
          <pc:sldMk cId="2107719911" sldId="267"/>
        </pc:sldMkLst>
      </pc:sldChg>
      <pc:sldChg chg="modSp mod">
        <pc:chgData name="Nikki Boath" userId="3eb8bf26-d206-4636-83db-87a821f67fe1" providerId="ADAL" clId="{5767AE6C-8E17-4E4E-AACC-E47D34FFF1CF}" dt="2024-04-17T10:31:38.247" v="261" actId="20577"/>
        <pc:sldMkLst>
          <pc:docMk/>
          <pc:sldMk cId="4054896427" sldId="270"/>
        </pc:sldMkLst>
      </pc:sldChg>
      <pc:sldChg chg="modSp mod">
        <pc:chgData name="Nikki Boath" userId="3eb8bf26-d206-4636-83db-87a821f67fe1" providerId="ADAL" clId="{5767AE6C-8E17-4E4E-AACC-E47D34FFF1CF}" dt="2024-04-17T10:33:45.319" v="342" actId="20577"/>
        <pc:sldMkLst>
          <pc:docMk/>
          <pc:sldMk cId="744695024" sldId="271"/>
        </pc:sldMkLst>
      </pc:sldChg>
      <pc:sldChg chg="modSp mod">
        <pc:chgData name="Nikki Boath" userId="3eb8bf26-d206-4636-83db-87a821f67fe1" providerId="ADAL" clId="{5767AE6C-8E17-4E4E-AACC-E47D34FFF1CF}" dt="2024-04-24T08:55:48.746" v="1242" actId="20577"/>
        <pc:sldMkLst>
          <pc:docMk/>
          <pc:sldMk cId="2243917434" sldId="272"/>
        </pc:sldMkLst>
      </pc:sldChg>
      <pc:sldChg chg="modSp del mod">
        <pc:chgData name="Nikki Boath" userId="3eb8bf26-d206-4636-83db-87a821f67fe1" providerId="ADAL" clId="{5767AE6C-8E17-4E4E-AACC-E47D34FFF1CF}" dt="2024-04-17T14:47:28.948" v="1211" actId="2696"/>
        <pc:sldMkLst>
          <pc:docMk/>
          <pc:sldMk cId="2440792675" sldId="274"/>
        </pc:sldMkLst>
      </pc:sldChg>
      <pc:sldChg chg="modSp mod">
        <pc:chgData name="Nikki Boath" userId="3eb8bf26-d206-4636-83db-87a821f67fe1" providerId="ADAL" clId="{5767AE6C-8E17-4E4E-AACC-E47D34FFF1CF}" dt="2024-04-17T10:39:11.679" v="509" actId="20577"/>
        <pc:sldMkLst>
          <pc:docMk/>
          <pc:sldMk cId="263927556" sldId="275"/>
        </pc:sldMkLst>
      </pc:sldChg>
      <pc:sldChg chg="modSp mod">
        <pc:chgData name="Nikki Boath" userId="3eb8bf26-d206-4636-83db-87a821f67fe1" providerId="ADAL" clId="{5767AE6C-8E17-4E4E-AACC-E47D34FFF1CF}" dt="2024-04-17T10:32:06.734" v="269" actId="6549"/>
        <pc:sldMkLst>
          <pc:docMk/>
          <pc:sldMk cId="4024429184" sldId="277"/>
        </pc:sldMkLst>
      </pc:sldChg>
      <pc:sldChg chg="modSp del mod">
        <pc:chgData name="Nikki Boath" userId="3eb8bf26-d206-4636-83db-87a821f67fe1" providerId="ADAL" clId="{5767AE6C-8E17-4E4E-AACC-E47D34FFF1CF}" dt="2024-04-17T11:23:01.652" v="1206" actId="2696"/>
        <pc:sldMkLst>
          <pc:docMk/>
          <pc:sldMk cId="1490939939" sldId="278"/>
        </pc:sldMkLst>
      </pc:sldChg>
      <pc:sldChg chg="del">
        <pc:chgData name="Nikki Boath" userId="3eb8bf26-d206-4636-83db-87a821f67fe1" providerId="ADAL" clId="{5767AE6C-8E17-4E4E-AACC-E47D34FFF1CF}" dt="2024-04-17T10:33:04.584" v="278" actId="2696"/>
        <pc:sldMkLst>
          <pc:docMk/>
          <pc:sldMk cId="2332936792" sldId="279"/>
        </pc:sldMkLst>
      </pc:sldChg>
      <pc:sldChg chg="modSp del mod">
        <pc:chgData name="Nikki Boath" userId="3eb8bf26-d206-4636-83db-87a821f67fe1" providerId="ADAL" clId="{5767AE6C-8E17-4E4E-AACC-E47D34FFF1CF}" dt="2024-04-17T14:47:33.953" v="1213" actId="2696"/>
        <pc:sldMkLst>
          <pc:docMk/>
          <pc:sldMk cId="3773894484" sldId="280"/>
        </pc:sldMkLst>
      </pc:sldChg>
      <pc:sldChg chg="modSp del mod">
        <pc:chgData name="Nikki Boath" userId="3eb8bf26-d206-4636-83db-87a821f67fe1" providerId="ADAL" clId="{5767AE6C-8E17-4E4E-AACC-E47D34FFF1CF}" dt="2024-04-17T10:49:21.632" v="556" actId="2696"/>
        <pc:sldMkLst>
          <pc:docMk/>
          <pc:sldMk cId="2596262664" sldId="281"/>
        </pc:sldMkLst>
      </pc:sldChg>
      <pc:sldChg chg="modSp del mod">
        <pc:chgData name="Nikki Boath" userId="3eb8bf26-d206-4636-83db-87a821f67fe1" providerId="ADAL" clId="{5767AE6C-8E17-4E4E-AACC-E47D34FFF1CF}" dt="2024-04-17T10:42:27.854" v="522" actId="2696"/>
        <pc:sldMkLst>
          <pc:docMk/>
          <pc:sldMk cId="79697553" sldId="283"/>
        </pc:sldMkLst>
      </pc:sldChg>
      <pc:sldChg chg="del">
        <pc:chgData name="Nikki Boath" userId="3eb8bf26-d206-4636-83db-87a821f67fe1" providerId="ADAL" clId="{5767AE6C-8E17-4E4E-AACC-E47D34FFF1CF}" dt="2024-04-17T10:34:05.493" v="344" actId="2696"/>
        <pc:sldMkLst>
          <pc:docMk/>
          <pc:sldMk cId="1842376023" sldId="286"/>
        </pc:sldMkLst>
      </pc:sldChg>
      <pc:sldChg chg="del">
        <pc:chgData name="Nikki Boath" userId="3eb8bf26-d206-4636-83db-87a821f67fe1" providerId="ADAL" clId="{5767AE6C-8E17-4E4E-AACC-E47D34FFF1CF}" dt="2024-04-17T10:34:01.412" v="343" actId="2696"/>
        <pc:sldMkLst>
          <pc:docMk/>
          <pc:sldMk cId="3330692152" sldId="291"/>
        </pc:sldMkLst>
      </pc:sldChg>
      <pc:sldChg chg="del">
        <pc:chgData name="Nikki Boath" userId="3eb8bf26-d206-4636-83db-87a821f67fe1" providerId="ADAL" clId="{5767AE6C-8E17-4E4E-AACC-E47D34FFF1CF}" dt="2024-04-17T10:34:13.081" v="345" actId="2696"/>
        <pc:sldMkLst>
          <pc:docMk/>
          <pc:sldMk cId="3192783011" sldId="292"/>
        </pc:sldMkLst>
      </pc:sldChg>
      <pc:sldChg chg="del">
        <pc:chgData name="Nikki Boath" userId="3eb8bf26-d206-4636-83db-87a821f67fe1" providerId="ADAL" clId="{5767AE6C-8E17-4E4E-AACC-E47D34FFF1CF}" dt="2024-04-17T10:34:19.660" v="346" actId="2696"/>
        <pc:sldMkLst>
          <pc:docMk/>
          <pc:sldMk cId="886396680" sldId="293"/>
        </pc:sldMkLst>
      </pc:sldChg>
      <pc:sldChg chg="modSp del mod">
        <pc:chgData name="Nikki Boath" userId="3eb8bf26-d206-4636-83db-87a821f67fe1" providerId="ADAL" clId="{5767AE6C-8E17-4E4E-AACC-E47D34FFF1CF}" dt="2024-04-17T10:42:37.054" v="524" actId="2696"/>
        <pc:sldMkLst>
          <pc:docMk/>
          <pc:sldMk cId="1781959488" sldId="304"/>
        </pc:sldMkLst>
      </pc:sldChg>
      <pc:sldChg chg="modSp del mod">
        <pc:chgData name="Nikki Boath" userId="3eb8bf26-d206-4636-83db-87a821f67fe1" providerId="ADAL" clId="{5767AE6C-8E17-4E4E-AACC-E47D34FFF1CF}" dt="2024-04-17T10:42:25.345" v="521" actId="2696"/>
        <pc:sldMkLst>
          <pc:docMk/>
          <pc:sldMk cId="4147806696" sldId="308"/>
        </pc:sldMkLst>
      </pc:sldChg>
      <pc:sldChg chg="delSp modSp del mod">
        <pc:chgData name="Nikki Boath" userId="3eb8bf26-d206-4636-83db-87a821f67fe1" providerId="ADAL" clId="{5767AE6C-8E17-4E4E-AACC-E47D34FFF1CF}" dt="2024-04-17T10:36:23.610" v="392" actId="2696"/>
        <pc:sldMkLst>
          <pc:docMk/>
          <pc:sldMk cId="780573021" sldId="309"/>
        </pc:sldMkLst>
      </pc:sldChg>
      <pc:sldChg chg="addSp modSp del mod">
        <pc:chgData name="Nikki Boath" userId="3eb8bf26-d206-4636-83db-87a821f67fe1" providerId="ADAL" clId="{5767AE6C-8E17-4E4E-AACC-E47D34FFF1CF}" dt="2024-04-24T08:55:56.752" v="1244" actId="2696"/>
        <pc:sldMkLst>
          <pc:docMk/>
          <pc:sldMk cId="630334033" sldId="311"/>
        </pc:sldMkLst>
      </pc:sldChg>
      <pc:sldChg chg="delSp modSp del mod">
        <pc:chgData name="Nikki Boath" userId="3eb8bf26-d206-4636-83db-87a821f67fe1" providerId="ADAL" clId="{5767AE6C-8E17-4E4E-AACC-E47D34FFF1CF}" dt="2024-04-17T10:52:58.478" v="574" actId="2696"/>
        <pc:sldMkLst>
          <pc:docMk/>
          <pc:sldMk cId="111503611" sldId="312"/>
        </pc:sldMkLst>
      </pc:sldChg>
      <pc:sldChg chg="modSp del mod">
        <pc:chgData name="Nikki Boath" userId="3eb8bf26-d206-4636-83db-87a821f67fe1" providerId="ADAL" clId="{5767AE6C-8E17-4E4E-AACC-E47D34FFF1CF}" dt="2024-04-17T10:42:49.870" v="527" actId="2696"/>
        <pc:sldMkLst>
          <pc:docMk/>
          <pc:sldMk cId="1960688790" sldId="313"/>
        </pc:sldMkLst>
      </pc:sldChg>
      <pc:sldChg chg="modSp del mod">
        <pc:chgData name="Nikki Boath" userId="3eb8bf26-d206-4636-83db-87a821f67fe1" providerId="ADAL" clId="{5767AE6C-8E17-4E4E-AACC-E47D34FFF1CF}" dt="2024-04-24T08:55:54.880" v="1243" actId="2696"/>
        <pc:sldMkLst>
          <pc:docMk/>
          <pc:sldMk cId="1526929165" sldId="315"/>
        </pc:sldMkLst>
      </pc:sldChg>
      <pc:sldChg chg="modSp del mod">
        <pc:chgData name="Nikki Boath" userId="3eb8bf26-d206-4636-83db-87a821f67fe1" providerId="ADAL" clId="{5767AE6C-8E17-4E4E-AACC-E47D34FFF1CF}" dt="2024-04-17T10:42:44.814" v="526" actId="2696"/>
        <pc:sldMkLst>
          <pc:docMk/>
          <pc:sldMk cId="3924139605" sldId="316"/>
        </pc:sldMkLst>
      </pc:sldChg>
      <pc:sldChg chg="modSp del mod">
        <pc:chgData name="Nikki Boath" userId="3eb8bf26-d206-4636-83db-87a821f67fe1" providerId="ADAL" clId="{5767AE6C-8E17-4E4E-AACC-E47D34FFF1CF}" dt="2024-04-17T10:42:42.782" v="525" actId="2696"/>
        <pc:sldMkLst>
          <pc:docMk/>
          <pc:sldMk cId="1412899263" sldId="317"/>
        </pc:sldMkLst>
      </pc:sldChg>
      <pc:sldChg chg="modSp del mod">
        <pc:chgData name="Nikki Boath" userId="3eb8bf26-d206-4636-83db-87a821f67fe1" providerId="ADAL" clId="{5767AE6C-8E17-4E4E-AACC-E47D34FFF1CF}" dt="2024-04-17T10:42:33.525" v="523" actId="2696"/>
        <pc:sldMkLst>
          <pc:docMk/>
          <pc:sldMk cId="1156592016" sldId="318"/>
        </pc:sldMkLst>
      </pc:sldChg>
      <pc:sldChg chg="addSp delSp modSp add mod setBg modClrScheme chgLayout">
        <pc:chgData name="Nikki Boath" userId="3eb8bf26-d206-4636-83db-87a821f67fe1" providerId="ADAL" clId="{5767AE6C-8E17-4E4E-AACC-E47D34FFF1CF}" dt="2024-04-17T10:59:53.982" v="624" actId="207"/>
        <pc:sldMkLst>
          <pc:docMk/>
          <pc:sldMk cId="759217294" sldId="319"/>
        </pc:sldMkLst>
      </pc:sldChg>
      <pc:sldChg chg="add del">
        <pc:chgData name="Nikki Boath" userId="3eb8bf26-d206-4636-83db-87a821f67fe1" providerId="ADAL" clId="{5767AE6C-8E17-4E4E-AACC-E47D34FFF1CF}" dt="2024-04-17T10:39:28.683" v="511" actId="2890"/>
        <pc:sldMkLst>
          <pc:docMk/>
          <pc:sldMk cId="1942992847" sldId="319"/>
        </pc:sldMkLst>
      </pc:sldChg>
      <pc:sldChg chg="addSp delSp modSp new mod setBg">
        <pc:chgData name="Nikki Boath" userId="3eb8bf26-d206-4636-83db-87a821f67fe1" providerId="ADAL" clId="{5767AE6C-8E17-4E4E-AACC-E47D34FFF1CF}" dt="2024-04-24T08:34:46.587" v="1230" actId="20577"/>
        <pc:sldMkLst>
          <pc:docMk/>
          <pc:sldMk cId="3561284538" sldId="320"/>
        </pc:sldMkLst>
      </pc:sldChg>
      <pc:sldChg chg="addSp delSp modSp new del mod setBg">
        <pc:chgData name="Nikki Boath" userId="3eb8bf26-d206-4636-83db-87a821f67fe1" providerId="ADAL" clId="{5767AE6C-8E17-4E4E-AACC-E47D34FFF1CF}" dt="2024-04-24T08:56:00.715" v="1245" actId="2696"/>
        <pc:sldMkLst>
          <pc:docMk/>
          <pc:sldMk cId="1446697584" sldId="321"/>
        </pc:sldMkLst>
      </pc:sldChg>
      <pc:sldChg chg="new del">
        <pc:chgData name="Nikki Boath" userId="3eb8bf26-d206-4636-83db-87a821f67fe1" providerId="ADAL" clId="{5767AE6C-8E17-4E4E-AACC-E47D34FFF1CF}" dt="2024-04-17T10:52:47.477" v="573" actId="2696"/>
        <pc:sldMkLst>
          <pc:docMk/>
          <pc:sldMk cId="1742678434" sldId="322"/>
        </pc:sldMkLst>
      </pc:sldChg>
      <pc:sldChg chg="add del">
        <pc:chgData name="Nikki Boath" userId="3eb8bf26-d206-4636-83db-87a821f67fe1" providerId="ADAL" clId="{5767AE6C-8E17-4E4E-AACC-E47D34FFF1CF}" dt="2024-04-24T08:34:56.918" v="1231" actId="2696"/>
        <pc:sldMkLst>
          <pc:docMk/>
          <pc:sldMk cId="1386052373" sldId="323"/>
        </pc:sldMkLst>
      </pc:sldChg>
      <pc:sldChg chg="delSp add del mod setBg">
        <pc:chgData name="Nikki Boath" userId="3eb8bf26-d206-4636-83db-87a821f67fe1" providerId="ADAL" clId="{5767AE6C-8E17-4E4E-AACC-E47D34FFF1CF}" dt="2024-04-17T11:00:09.562" v="626" actId="2696"/>
        <pc:sldMkLst>
          <pc:docMk/>
          <pc:sldMk cId="3532914801" sldId="324"/>
        </pc:sldMkLst>
      </pc:sldChg>
      <pc:sldChg chg="add setBg">
        <pc:chgData name="Nikki Boath" userId="3eb8bf26-d206-4636-83db-87a821f67fe1" providerId="ADAL" clId="{5767AE6C-8E17-4E4E-AACC-E47D34FFF1CF}" dt="2024-04-17T11:00:06.527" v="625"/>
        <pc:sldMkLst>
          <pc:docMk/>
          <pc:sldMk cId="1963386809" sldId="325"/>
        </pc:sldMkLst>
      </pc:sldChg>
      <pc:sldMasterChg chg="del delSldLayout">
        <pc:chgData name="Nikki Boath" userId="3eb8bf26-d206-4636-83db-87a821f67fe1" providerId="ADAL" clId="{5767AE6C-8E17-4E4E-AACC-E47D34FFF1CF}" dt="2024-04-17T10:34:19.660" v="346" actId="2696"/>
        <pc:sldMasterMkLst>
          <pc:docMk/>
          <pc:sldMasterMk cId="2306028388" sldId="2147483660"/>
        </pc:sldMasterMkLst>
        <pc:sldLayoutChg chg="del">
          <pc:chgData name="Nikki Boath" userId="3eb8bf26-d206-4636-83db-87a821f67fe1" providerId="ADAL" clId="{5767AE6C-8E17-4E4E-AACC-E47D34FFF1CF}" dt="2024-04-17T10:34:19.660" v="346" actId="2696"/>
          <pc:sldLayoutMkLst>
            <pc:docMk/>
            <pc:sldMasterMk cId="2306028388" sldId="2147483660"/>
            <pc:sldLayoutMk cId="3729129010" sldId="2147483661"/>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298436611" sldId="2147483662"/>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1707229095" sldId="2147483663"/>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3609980395" sldId="2147483664"/>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3726054948" sldId="2147483665"/>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1351999611" sldId="2147483666"/>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3117305515" sldId="2147483667"/>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2109402131" sldId="2147483668"/>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2478214916" sldId="2147483669"/>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1598605485" sldId="2147483670"/>
          </pc:sldLayoutMkLst>
        </pc:sldLayoutChg>
        <pc:sldLayoutChg chg="del">
          <pc:chgData name="Nikki Boath" userId="3eb8bf26-d206-4636-83db-87a821f67fe1" providerId="ADAL" clId="{5767AE6C-8E17-4E4E-AACC-E47D34FFF1CF}" dt="2024-04-17T10:34:19.660" v="346" actId="2696"/>
          <pc:sldLayoutMkLst>
            <pc:docMk/>
            <pc:sldMasterMk cId="2306028388" sldId="2147483660"/>
            <pc:sldLayoutMk cId="459896311" sldId="2147483671"/>
          </pc:sldLayoutMkLst>
        </pc:sldLayoutChg>
      </pc:sldMasterChg>
    </pc:docChg>
  </pc:docChgLst>
  <pc:docChgLst>
    <pc:chgData name="Cheryl Fergie" userId="860bcdb3-4166-4486-bc11-c0860f846ec7" providerId="ADAL" clId="{C0866D0F-EF9E-4195-AD44-37A492C760C5}"/>
    <pc:docChg chg="undo custSel delSld modSld addSection delSection">
      <pc:chgData name="Cheryl Fergie" userId="860bcdb3-4166-4486-bc11-c0860f846ec7" providerId="ADAL" clId="{C0866D0F-EF9E-4195-AD44-37A492C760C5}" dt="2024-02-23T09:31:29.319" v="293" actId="20577"/>
      <pc:docMkLst>
        <pc:docMk/>
      </pc:docMkLst>
      <pc:sldChg chg="modSp mod">
        <pc:chgData name="Cheryl Fergie" userId="860bcdb3-4166-4486-bc11-c0860f846ec7" providerId="ADAL" clId="{C0866D0F-EF9E-4195-AD44-37A492C760C5}" dt="2024-02-23T09:29:31.502" v="203" actId="20577"/>
        <pc:sldMkLst>
          <pc:docMk/>
          <pc:sldMk cId="1301896145" sldId="257"/>
        </pc:sldMkLst>
      </pc:sldChg>
      <pc:sldChg chg="modSp mod">
        <pc:chgData name="Cheryl Fergie" userId="860bcdb3-4166-4486-bc11-c0860f846ec7" providerId="ADAL" clId="{C0866D0F-EF9E-4195-AD44-37A492C760C5}" dt="2024-02-20T12:44:32.566" v="183" actId="14100"/>
        <pc:sldMkLst>
          <pc:docMk/>
          <pc:sldMk cId="3669260653" sldId="259"/>
        </pc:sldMkLst>
      </pc:sldChg>
      <pc:sldChg chg="del">
        <pc:chgData name="Cheryl Fergie" userId="860bcdb3-4166-4486-bc11-c0860f846ec7" providerId="ADAL" clId="{C0866D0F-EF9E-4195-AD44-37A492C760C5}" dt="2024-02-22T11:44:16.791" v="188" actId="2696"/>
        <pc:sldMkLst>
          <pc:docMk/>
          <pc:sldMk cId="320853585" sldId="260"/>
        </pc:sldMkLst>
      </pc:sldChg>
      <pc:sldChg chg="del">
        <pc:chgData name="Cheryl Fergie" userId="860bcdb3-4166-4486-bc11-c0860f846ec7" providerId="ADAL" clId="{C0866D0F-EF9E-4195-AD44-37A492C760C5}" dt="2024-02-22T11:46:24.890" v="189" actId="47"/>
        <pc:sldMkLst>
          <pc:docMk/>
          <pc:sldMk cId="3864969376" sldId="266"/>
        </pc:sldMkLst>
      </pc:sldChg>
      <pc:sldChg chg="addSp delSp modSp mod chgLayout">
        <pc:chgData name="Cheryl Fergie" userId="860bcdb3-4166-4486-bc11-c0860f846ec7" providerId="ADAL" clId="{C0866D0F-EF9E-4195-AD44-37A492C760C5}" dt="2024-02-23T09:29:56.539" v="209" actId="20577"/>
        <pc:sldMkLst>
          <pc:docMk/>
          <pc:sldMk cId="2107719911" sldId="267"/>
        </pc:sldMkLst>
      </pc:sldChg>
      <pc:sldChg chg="modSp mod">
        <pc:chgData name="Cheryl Fergie" userId="860bcdb3-4166-4486-bc11-c0860f846ec7" providerId="ADAL" clId="{C0866D0F-EF9E-4195-AD44-37A492C760C5}" dt="2024-02-22T11:43:29.673" v="186" actId="5793"/>
        <pc:sldMkLst>
          <pc:docMk/>
          <pc:sldMk cId="4054896427" sldId="270"/>
        </pc:sldMkLst>
      </pc:sldChg>
      <pc:sldChg chg="modSp mod">
        <pc:chgData name="Cheryl Fergie" userId="860bcdb3-4166-4486-bc11-c0860f846ec7" providerId="ADAL" clId="{C0866D0F-EF9E-4195-AD44-37A492C760C5}" dt="2024-02-23T09:31:29.319" v="293" actId="20577"/>
        <pc:sldMkLst>
          <pc:docMk/>
          <pc:sldMk cId="744695024" sldId="271"/>
        </pc:sldMkLst>
      </pc:sldChg>
      <pc:sldChg chg="modSp mod">
        <pc:chgData name="Cheryl Fergie" userId="860bcdb3-4166-4486-bc11-c0860f846ec7" providerId="ADAL" clId="{C0866D0F-EF9E-4195-AD44-37A492C760C5}" dt="2024-02-22T11:47:36.556" v="196" actId="27636"/>
        <pc:sldMkLst>
          <pc:docMk/>
          <pc:sldMk cId="2243917434" sldId="272"/>
        </pc:sldMkLst>
      </pc:sldChg>
      <pc:sldChg chg="del">
        <pc:chgData name="Cheryl Fergie" userId="860bcdb3-4166-4486-bc11-c0860f846ec7" providerId="ADAL" clId="{C0866D0F-EF9E-4195-AD44-37A492C760C5}" dt="2024-02-22T11:44:13.162" v="187" actId="2696"/>
        <pc:sldMkLst>
          <pc:docMk/>
          <pc:sldMk cId="2943413106" sldId="273"/>
        </pc:sldMkLst>
      </pc:sldChg>
      <pc:sldChg chg="modSp mod">
        <pc:chgData name="Cheryl Fergie" userId="860bcdb3-4166-4486-bc11-c0860f846ec7" providerId="ADAL" clId="{C0866D0F-EF9E-4195-AD44-37A492C760C5}" dt="2024-02-22T11:51:42.873" v="201" actId="5793"/>
        <pc:sldMkLst>
          <pc:docMk/>
          <pc:sldMk cId="2440792675" sldId="274"/>
        </pc:sldMkLst>
      </pc:sldChg>
      <pc:sldChg chg="modSp mod">
        <pc:chgData name="Cheryl Fergie" userId="860bcdb3-4166-4486-bc11-c0860f846ec7" providerId="ADAL" clId="{C0866D0F-EF9E-4195-AD44-37A492C760C5}" dt="2024-02-22T11:50:55.762" v="200" actId="5793"/>
        <pc:sldMkLst>
          <pc:docMk/>
          <pc:sldMk cId="263927556" sldId="275"/>
        </pc:sldMkLst>
      </pc:sldChg>
      <pc:sldChg chg="del">
        <pc:chgData name="Cheryl Fergie" userId="860bcdb3-4166-4486-bc11-c0860f846ec7" providerId="ADAL" clId="{C0866D0F-EF9E-4195-AD44-37A492C760C5}" dt="2024-02-20T12:47:41.792" v="185" actId="2696"/>
        <pc:sldMkLst>
          <pc:docMk/>
          <pc:sldMk cId="3990579809" sldId="276"/>
        </pc:sldMkLst>
      </pc:sldChg>
      <pc:sldChg chg="modSp mod">
        <pc:chgData name="Cheryl Fergie" userId="860bcdb3-4166-4486-bc11-c0860f846ec7" providerId="ADAL" clId="{C0866D0F-EF9E-4195-AD44-37A492C760C5}" dt="2024-02-20T12:39:11.049" v="140" actId="207"/>
        <pc:sldMkLst>
          <pc:docMk/>
          <pc:sldMk cId="4024429184" sldId="277"/>
        </pc:sldMkLst>
      </pc:sldChg>
    </pc:docChg>
  </pc:docChgLst>
  <pc:docChgLst>
    <pc:chgData name="Nikki Boath" userId="3eb8bf26-d206-4636-83db-87a821f67fe1" providerId="ADAL" clId="{64521C55-BF17-4F2C-BC08-885490290F0C}"/>
    <pc:docChg chg="undo custSel addSld delSld modSld sldOrd">
      <pc:chgData name="Nikki Boath" userId="3eb8bf26-d206-4636-83db-87a821f67fe1" providerId="ADAL" clId="{64521C55-BF17-4F2C-BC08-885490290F0C}" dt="2024-11-20T11:08:49.813" v="920"/>
      <pc:docMkLst>
        <pc:docMk/>
      </pc:docMkLst>
      <pc:sldChg chg="modSp add mod">
        <pc:chgData name="Nikki Boath" userId="3eb8bf26-d206-4636-83db-87a821f67fe1" providerId="ADAL" clId="{64521C55-BF17-4F2C-BC08-885490290F0C}" dt="2024-11-19T14:33:30.139" v="783" actId="14100"/>
        <pc:sldMkLst>
          <pc:docMk/>
          <pc:sldMk cId="0" sldId="256"/>
        </pc:sldMkLst>
        <pc:grpChg chg="mod">
          <ac:chgData name="Nikki Boath" userId="3eb8bf26-d206-4636-83db-87a821f67fe1" providerId="ADAL" clId="{64521C55-BF17-4F2C-BC08-885490290F0C}" dt="2024-11-19T14:33:30.139" v="783" actId="14100"/>
          <ac:grpSpMkLst>
            <pc:docMk/>
            <pc:sldMk cId="0" sldId="256"/>
            <ac:grpSpMk id="2" creationId="{00000000-0000-0000-0000-000000000000}"/>
          </ac:grpSpMkLst>
        </pc:grpChg>
      </pc:sldChg>
      <pc:sldChg chg="modSp mod">
        <pc:chgData name="Nikki Boath" userId="3eb8bf26-d206-4636-83db-87a821f67fe1" providerId="ADAL" clId="{64521C55-BF17-4F2C-BC08-885490290F0C}" dt="2024-11-20T11:01:47.846" v="909" actId="20577"/>
        <pc:sldMkLst>
          <pc:docMk/>
          <pc:sldMk cId="1301896145" sldId="257"/>
        </pc:sldMkLst>
        <pc:spChg chg="mod">
          <ac:chgData name="Nikki Boath" userId="3eb8bf26-d206-4636-83db-87a821f67fe1" providerId="ADAL" clId="{64521C55-BF17-4F2C-BC08-885490290F0C}" dt="2024-11-20T11:01:47.846" v="909" actId="20577"/>
          <ac:spMkLst>
            <pc:docMk/>
            <pc:sldMk cId="1301896145" sldId="257"/>
            <ac:spMk id="3" creationId="{8D15C255-5A41-4A89-AB8D-03E9D0B37361}"/>
          </ac:spMkLst>
        </pc:spChg>
      </pc:sldChg>
      <pc:sldChg chg="add ord">
        <pc:chgData name="Nikki Boath" userId="3eb8bf26-d206-4636-83db-87a821f67fe1" providerId="ADAL" clId="{64521C55-BF17-4F2C-BC08-885490290F0C}" dt="2024-11-19T14:30:41.536" v="766"/>
        <pc:sldMkLst>
          <pc:docMk/>
          <pc:sldMk cId="0" sldId="258"/>
        </pc:sldMkLst>
      </pc:sldChg>
      <pc:sldChg chg="addSp delSp modSp mod">
        <pc:chgData name="Nikki Boath" userId="3eb8bf26-d206-4636-83db-87a821f67fe1" providerId="ADAL" clId="{64521C55-BF17-4F2C-BC08-885490290F0C}" dt="2024-11-13T11:48:30.496" v="745" actId="14100"/>
        <pc:sldMkLst>
          <pc:docMk/>
          <pc:sldMk cId="3669260653" sldId="259"/>
        </pc:sldMkLst>
        <pc:spChg chg="mod">
          <ac:chgData name="Nikki Boath" userId="3eb8bf26-d206-4636-83db-87a821f67fe1" providerId="ADAL" clId="{64521C55-BF17-4F2C-BC08-885490290F0C}" dt="2024-11-13T11:48:30.496" v="745" actId="14100"/>
          <ac:spMkLst>
            <pc:docMk/>
            <pc:sldMk cId="3669260653" sldId="259"/>
            <ac:spMk id="2" creationId="{2280AB36-4062-4FCB-81E8-310E739F04F5}"/>
          </ac:spMkLst>
        </pc:spChg>
        <pc:spChg chg="add mod">
          <ac:chgData name="Nikki Boath" userId="3eb8bf26-d206-4636-83db-87a821f67fe1" providerId="ADAL" clId="{64521C55-BF17-4F2C-BC08-885490290F0C}" dt="2024-11-13T11:48:07.369" v="741" actId="14100"/>
          <ac:spMkLst>
            <pc:docMk/>
            <pc:sldMk cId="3669260653" sldId="259"/>
            <ac:spMk id="8" creationId="{142E45E5-9988-E186-E36E-075B1371E944}"/>
          </ac:spMkLst>
        </pc:spChg>
        <pc:picChg chg="mod">
          <ac:chgData name="Nikki Boath" userId="3eb8bf26-d206-4636-83db-87a821f67fe1" providerId="ADAL" clId="{64521C55-BF17-4F2C-BC08-885490290F0C}" dt="2024-11-13T11:48:15.992" v="743" actId="1076"/>
          <ac:picMkLst>
            <pc:docMk/>
            <pc:sldMk cId="3669260653" sldId="259"/>
            <ac:picMk id="4" creationId="{1865BDE4-053E-A4BA-573D-08203B086940}"/>
          </ac:picMkLst>
        </pc:picChg>
      </pc:sldChg>
      <pc:sldChg chg="add ord">
        <pc:chgData name="Nikki Boath" userId="3eb8bf26-d206-4636-83db-87a821f67fe1" providerId="ADAL" clId="{64521C55-BF17-4F2C-BC08-885490290F0C}" dt="2024-11-19T14:31:43.736" v="772"/>
        <pc:sldMkLst>
          <pc:docMk/>
          <pc:sldMk cId="0" sldId="260"/>
        </pc:sldMkLst>
      </pc:sldChg>
      <pc:sldChg chg="modSp mod">
        <pc:chgData name="Nikki Boath" userId="3eb8bf26-d206-4636-83db-87a821f67fe1" providerId="ADAL" clId="{64521C55-BF17-4F2C-BC08-885490290F0C}" dt="2024-11-13T10:15:12.141" v="264" actId="20577"/>
        <pc:sldMkLst>
          <pc:docMk/>
          <pc:sldMk cId="2061350838" sldId="261"/>
        </pc:sldMkLst>
        <pc:spChg chg="mod">
          <ac:chgData name="Nikki Boath" userId="3eb8bf26-d206-4636-83db-87a821f67fe1" providerId="ADAL" clId="{64521C55-BF17-4F2C-BC08-885490290F0C}" dt="2024-11-13T10:15:12.141" v="264" actId="20577"/>
          <ac:spMkLst>
            <pc:docMk/>
            <pc:sldMk cId="2061350838" sldId="261"/>
            <ac:spMk id="2" creationId="{08964F70-2A45-4F6F-A37E-0AB5F82CB51E}"/>
          </ac:spMkLst>
        </pc:spChg>
      </pc:sldChg>
      <pc:sldChg chg="add">
        <pc:chgData name="Nikki Boath" userId="3eb8bf26-d206-4636-83db-87a821f67fe1" providerId="ADAL" clId="{64521C55-BF17-4F2C-BC08-885490290F0C}" dt="2024-11-19T14:32:09.810" v="775"/>
        <pc:sldMkLst>
          <pc:docMk/>
          <pc:sldMk cId="0" sldId="262"/>
        </pc:sldMkLst>
      </pc:sldChg>
      <pc:sldChg chg="add">
        <pc:chgData name="Nikki Boath" userId="3eb8bf26-d206-4636-83db-87a821f67fe1" providerId="ADAL" clId="{64521C55-BF17-4F2C-BC08-885490290F0C}" dt="2024-11-19T14:32:44.903" v="778"/>
        <pc:sldMkLst>
          <pc:docMk/>
          <pc:sldMk cId="0" sldId="263"/>
        </pc:sldMkLst>
      </pc:sldChg>
      <pc:sldChg chg="add">
        <pc:chgData name="Nikki Boath" userId="3eb8bf26-d206-4636-83db-87a821f67fe1" providerId="ADAL" clId="{64521C55-BF17-4F2C-BC08-885490290F0C}" dt="2024-11-19T14:32:44.903" v="778"/>
        <pc:sldMkLst>
          <pc:docMk/>
          <pc:sldMk cId="0" sldId="264"/>
        </pc:sldMkLst>
      </pc:sldChg>
      <pc:sldChg chg="add">
        <pc:chgData name="Nikki Boath" userId="3eb8bf26-d206-4636-83db-87a821f67fe1" providerId="ADAL" clId="{64521C55-BF17-4F2C-BC08-885490290F0C}" dt="2024-11-19T14:32:44.903" v="778"/>
        <pc:sldMkLst>
          <pc:docMk/>
          <pc:sldMk cId="0" sldId="265"/>
        </pc:sldMkLst>
      </pc:sldChg>
      <pc:sldChg chg="add">
        <pc:chgData name="Nikki Boath" userId="3eb8bf26-d206-4636-83db-87a821f67fe1" providerId="ADAL" clId="{64521C55-BF17-4F2C-BC08-885490290F0C}" dt="2024-11-19T14:32:44.903" v="778"/>
        <pc:sldMkLst>
          <pc:docMk/>
          <pc:sldMk cId="0" sldId="266"/>
        </pc:sldMkLst>
      </pc:sldChg>
      <pc:sldChg chg="modSp mod">
        <pc:chgData name="Nikki Boath" userId="3eb8bf26-d206-4636-83db-87a821f67fe1" providerId="ADAL" clId="{64521C55-BF17-4F2C-BC08-885490290F0C}" dt="2024-11-13T10:29:20.745" v="624" actId="6549"/>
        <pc:sldMkLst>
          <pc:docMk/>
          <pc:sldMk cId="2107719911" sldId="267"/>
        </pc:sldMkLst>
        <pc:spChg chg="mod">
          <ac:chgData name="Nikki Boath" userId="3eb8bf26-d206-4636-83db-87a821f67fe1" providerId="ADAL" clId="{64521C55-BF17-4F2C-BC08-885490290F0C}" dt="2024-11-13T10:29:20.745" v="624" actId="6549"/>
          <ac:spMkLst>
            <pc:docMk/>
            <pc:sldMk cId="2107719911" sldId="267"/>
            <ac:spMk id="3" creationId="{D2979822-0626-2E9F-4F2D-5CD36352EEB6}"/>
          </ac:spMkLst>
        </pc:spChg>
        <pc:spChg chg="mod">
          <ac:chgData name="Nikki Boath" userId="3eb8bf26-d206-4636-83db-87a821f67fe1" providerId="ADAL" clId="{64521C55-BF17-4F2C-BC08-885490290F0C}" dt="2024-11-13T10:29:10.556" v="622" actId="20577"/>
          <ac:spMkLst>
            <pc:docMk/>
            <pc:sldMk cId="2107719911" sldId="267"/>
            <ac:spMk id="6" creationId="{A732EA9C-CDDF-43E4-A250-248DA0C069B7}"/>
          </ac:spMkLst>
        </pc:spChg>
      </pc:sldChg>
      <pc:sldChg chg="add">
        <pc:chgData name="Nikki Boath" userId="3eb8bf26-d206-4636-83db-87a821f67fe1" providerId="ADAL" clId="{64521C55-BF17-4F2C-BC08-885490290F0C}" dt="2024-11-19T14:32:44.903" v="778"/>
        <pc:sldMkLst>
          <pc:docMk/>
          <pc:sldMk cId="0" sldId="268"/>
        </pc:sldMkLst>
      </pc:sldChg>
      <pc:sldChg chg="add">
        <pc:chgData name="Nikki Boath" userId="3eb8bf26-d206-4636-83db-87a821f67fe1" providerId="ADAL" clId="{64521C55-BF17-4F2C-BC08-885490290F0C}" dt="2024-11-19T14:32:44.903" v="778"/>
        <pc:sldMkLst>
          <pc:docMk/>
          <pc:sldMk cId="0" sldId="269"/>
        </pc:sldMkLst>
      </pc:sldChg>
      <pc:sldChg chg="modSp mod setBg">
        <pc:chgData name="Nikki Boath" userId="3eb8bf26-d206-4636-83db-87a821f67fe1" providerId="ADAL" clId="{64521C55-BF17-4F2C-BC08-885490290F0C}" dt="2024-11-20T11:07:57.884" v="918"/>
        <pc:sldMkLst>
          <pc:docMk/>
          <pc:sldMk cId="4054896427" sldId="270"/>
        </pc:sldMkLst>
      </pc:sldChg>
      <pc:sldChg chg="modSp mod setBg">
        <pc:chgData name="Nikki Boath" userId="3eb8bf26-d206-4636-83db-87a821f67fe1" providerId="ADAL" clId="{64521C55-BF17-4F2C-BC08-885490290F0C}" dt="2024-11-20T11:06:12.712" v="915" actId="207"/>
        <pc:sldMkLst>
          <pc:docMk/>
          <pc:sldMk cId="744695024" sldId="271"/>
        </pc:sldMkLst>
        <pc:spChg chg="mod">
          <ac:chgData name="Nikki Boath" userId="3eb8bf26-d206-4636-83db-87a821f67fe1" providerId="ADAL" clId="{64521C55-BF17-4F2C-BC08-885490290F0C}" dt="2024-11-20T11:06:12.712" v="915" actId="207"/>
          <ac:spMkLst>
            <pc:docMk/>
            <pc:sldMk cId="744695024" sldId="271"/>
            <ac:spMk id="5" creationId="{BAB281F3-D85A-599B-0E17-EDCD912AA8C0}"/>
          </ac:spMkLst>
        </pc:spChg>
      </pc:sldChg>
      <pc:sldChg chg="add">
        <pc:chgData name="Nikki Boath" userId="3eb8bf26-d206-4636-83db-87a821f67fe1" providerId="ADAL" clId="{64521C55-BF17-4F2C-BC08-885490290F0C}" dt="2024-11-19T14:32:44.903" v="778"/>
        <pc:sldMkLst>
          <pc:docMk/>
          <pc:sldMk cId="0" sldId="272"/>
        </pc:sldMkLst>
      </pc:sldChg>
      <pc:sldChg chg="modSp del mod">
        <pc:chgData name="Nikki Boath" userId="3eb8bf26-d206-4636-83db-87a821f67fe1" providerId="ADAL" clId="{64521C55-BF17-4F2C-BC08-885490290F0C}" dt="2024-11-13T11:46:36.419" v="736" actId="2696"/>
        <pc:sldMkLst>
          <pc:docMk/>
          <pc:sldMk cId="2243917434" sldId="272"/>
        </pc:sldMkLst>
      </pc:sldChg>
      <pc:sldChg chg="add">
        <pc:chgData name="Nikki Boath" userId="3eb8bf26-d206-4636-83db-87a821f67fe1" providerId="ADAL" clId="{64521C55-BF17-4F2C-BC08-885490290F0C}" dt="2024-11-19T14:32:44.903" v="778"/>
        <pc:sldMkLst>
          <pc:docMk/>
          <pc:sldMk cId="0" sldId="273"/>
        </pc:sldMkLst>
      </pc:sldChg>
      <pc:sldChg chg="add">
        <pc:chgData name="Nikki Boath" userId="3eb8bf26-d206-4636-83db-87a821f67fe1" providerId="ADAL" clId="{64521C55-BF17-4F2C-BC08-885490290F0C}" dt="2024-11-19T14:32:44.903" v="778"/>
        <pc:sldMkLst>
          <pc:docMk/>
          <pc:sldMk cId="0" sldId="274"/>
        </pc:sldMkLst>
      </pc:sldChg>
      <pc:sldChg chg="modSp mod setBg">
        <pc:chgData name="Nikki Boath" userId="3eb8bf26-d206-4636-83db-87a821f67fe1" providerId="ADAL" clId="{64521C55-BF17-4F2C-BC08-885490290F0C}" dt="2024-11-20T11:08:49.813" v="920"/>
        <pc:sldMkLst>
          <pc:docMk/>
          <pc:sldMk cId="263927556" sldId="275"/>
        </pc:sldMkLst>
        <pc:spChg chg="mod">
          <ac:chgData name="Nikki Boath" userId="3eb8bf26-d206-4636-83db-87a821f67fe1" providerId="ADAL" clId="{64521C55-BF17-4F2C-BC08-885490290F0C}" dt="2024-11-13T10:36:05.980" v="658" actId="14100"/>
          <ac:spMkLst>
            <pc:docMk/>
            <pc:sldMk cId="263927556" sldId="275"/>
            <ac:spMk id="2" creationId="{08964F70-2A45-4F6F-A37E-0AB5F82CB51E}"/>
          </ac:spMkLst>
        </pc:spChg>
        <pc:picChg chg="mod">
          <ac:chgData name="Nikki Boath" userId="3eb8bf26-d206-4636-83db-87a821f67fe1" providerId="ADAL" clId="{64521C55-BF17-4F2C-BC08-885490290F0C}" dt="2024-11-13T10:42:00.061" v="735" actId="1076"/>
          <ac:picMkLst>
            <pc:docMk/>
            <pc:sldMk cId="263927556" sldId="275"/>
            <ac:picMk id="4" creationId="{8DE36BA1-2802-437F-8499-8ED90C0C6E03}"/>
          </ac:picMkLst>
        </pc:picChg>
      </pc:sldChg>
      <pc:sldChg chg="del">
        <pc:chgData name="Nikki Boath" userId="3eb8bf26-d206-4636-83db-87a821f67fe1" providerId="ADAL" clId="{64521C55-BF17-4F2C-BC08-885490290F0C}" dt="2024-11-13T10:22:10.461" v="384" actId="2696"/>
        <pc:sldMkLst>
          <pc:docMk/>
          <pc:sldMk cId="3473912141" sldId="277"/>
        </pc:sldMkLst>
      </pc:sldChg>
      <pc:sldChg chg="del">
        <pc:chgData name="Nikki Boath" userId="3eb8bf26-d206-4636-83db-87a821f67fe1" providerId="ADAL" clId="{64521C55-BF17-4F2C-BC08-885490290F0C}" dt="2024-11-13T10:22:13.495" v="385" actId="2696"/>
        <pc:sldMkLst>
          <pc:docMk/>
          <pc:sldMk cId="1807578346" sldId="278"/>
        </pc:sldMkLst>
      </pc:sldChg>
      <pc:sldChg chg="del">
        <pc:chgData name="Nikki Boath" userId="3eb8bf26-d206-4636-83db-87a821f67fe1" providerId="ADAL" clId="{64521C55-BF17-4F2C-BC08-885490290F0C}" dt="2024-11-13T10:22:16.658" v="386" actId="2696"/>
        <pc:sldMkLst>
          <pc:docMk/>
          <pc:sldMk cId="1007837180" sldId="279"/>
        </pc:sldMkLst>
      </pc:sldChg>
      <pc:sldChg chg="del">
        <pc:chgData name="Nikki Boath" userId="3eb8bf26-d206-4636-83db-87a821f67fe1" providerId="ADAL" clId="{64521C55-BF17-4F2C-BC08-885490290F0C}" dt="2024-11-13T10:22:19.430" v="387" actId="2696"/>
        <pc:sldMkLst>
          <pc:docMk/>
          <pc:sldMk cId="4144749607" sldId="280"/>
        </pc:sldMkLst>
      </pc:sldChg>
      <pc:sldChg chg="del">
        <pc:chgData name="Nikki Boath" userId="3eb8bf26-d206-4636-83db-87a821f67fe1" providerId="ADAL" clId="{64521C55-BF17-4F2C-BC08-885490290F0C}" dt="2024-11-13T10:22:23.338" v="388" actId="2696"/>
        <pc:sldMkLst>
          <pc:docMk/>
          <pc:sldMk cId="2014725811" sldId="281"/>
        </pc:sldMkLst>
      </pc:sldChg>
      <pc:sldChg chg="del">
        <pc:chgData name="Nikki Boath" userId="3eb8bf26-d206-4636-83db-87a821f67fe1" providerId="ADAL" clId="{64521C55-BF17-4F2C-BC08-885490290F0C}" dt="2024-11-13T10:22:31.961" v="390" actId="2696"/>
        <pc:sldMkLst>
          <pc:docMk/>
          <pc:sldMk cId="2447327136" sldId="282"/>
        </pc:sldMkLst>
      </pc:sldChg>
      <pc:sldChg chg="del">
        <pc:chgData name="Nikki Boath" userId="3eb8bf26-d206-4636-83db-87a821f67fe1" providerId="ADAL" clId="{64521C55-BF17-4F2C-BC08-885490290F0C}" dt="2024-11-13T10:22:38.016" v="392" actId="2696"/>
        <pc:sldMkLst>
          <pc:docMk/>
          <pc:sldMk cId="1162736532" sldId="283"/>
        </pc:sldMkLst>
      </pc:sldChg>
      <pc:sldChg chg="del">
        <pc:chgData name="Nikki Boath" userId="3eb8bf26-d206-4636-83db-87a821f67fe1" providerId="ADAL" clId="{64521C55-BF17-4F2C-BC08-885490290F0C}" dt="2024-11-13T10:22:26.117" v="389" actId="2696"/>
        <pc:sldMkLst>
          <pc:docMk/>
          <pc:sldMk cId="1364576106" sldId="284"/>
        </pc:sldMkLst>
      </pc:sldChg>
      <pc:sldChg chg="del">
        <pc:chgData name="Nikki Boath" userId="3eb8bf26-d206-4636-83db-87a821f67fe1" providerId="ADAL" clId="{64521C55-BF17-4F2C-BC08-885490290F0C}" dt="2024-11-13T10:22:35.341" v="391" actId="2696"/>
        <pc:sldMkLst>
          <pc:docMk/>
          <pc:sldMk cId="4072267229" sldId="285"/>
        </pc:sldMkLst>
      </pc:sldChg>
      <pc:sldChg chg="del">
        <pc:chgData name="Nikki Boath" userId="3eb8bf26-d206-4636-83db-87a821f67fe1" providerId="ADAL" clId="{64521C55-BF17-4F2C-BC08-885490290F0C}" dt="2024-11-13T10:22:43.573" v="394" actId="2696"/>
        <pc:sldMkLst>
          <pc:docMk/>
          <pc:sldMk cId="3934464163" sldId="286"/>
        </pc:sldMkLst>
      </pc:sldChg>
      <pc:sldChg chg="del">
        <pc:chgData name="Nikki Boath" userId="3eb8bf26-d206-4636-83db-87a821f67fe1" providerId="ADAL" clId="{64521C55-BF17-4F2C-BC08-885490290F0C}" dt="2024-11-13T10:22:40.775" v="393" actId="2696"/>
        <pc:sldMkLst>
          <pc:docMk/>
          <pc:sldMk cId="3819866721" sldId="287"/>
        </pc:sldMkLst>
      </pc:sldChg>
      <pc:sldChg chg="del">
        <pc:chgData name="Nikki Boath" userId="3eb8bf26-d206-4636-83db-87a821f67fe1" providerId="ADAL" clId="{64521C55-BF17-4F2C-BC08-885490290F0C}" dt="2024-11-13T10:22:46.273" v="395" actId="2696"/>
        <pc:sldMkLst>
          <pc:docMk/>
          <pc:sldMk cId="2790512577" sldId="288"/>
        </pc:sldMkLst>
      </pc:sldChg>
      <pc:sldChg chg="del">
        <pc:chgData name="Nikki Boath" userId="3eb8bf26-d206-4636-83db-87a821f67fe1" providerId="ADAL" clId="{64521C55-BF17-4F2C-BC08-885490290F0C}" dt="2024-11-13T10:22:49.043" v="396" actId="2696"/>
        <pc:sldMkLst>
          <pc:docMk/>
          <pc:sldMk cId="3797276924" sldId="289"/>
        </pc:sldMkLst>
      </pc:sldChg>
      <pc:sldChg chg="del">
        <pc:chgData name="Nikki Boath" userId="3eb8bf26-d206-4636-83db-87a821f67fe1" providerId="ADAL" clId="{64521C55-BF17-4F2C-BC08-885490290F0C}" dt="2024-11-13T10:22:02.329" v="382" actId="2696"/>
        <pc:sldMkLst>
          <pc:docMk/>
          <pc:sldMk cId="1486319169" sldId="290"/>
        </pc:sldMkLst>
      </pc:sldChg>
      <pc:sldChg chg="add">
        <pc:chgData name="Nikki Boath" userId="3eb8bf26-d206-4636-83db-87a821f67fe1" providerId="ADAL" clId="{64521C55-BF17-4F2C-BC08-885490290F0C}" dt="2024-11-20T11:04:08.011" v="910"/>
        <pc:sldMkLst>
          <pc:docMk/>
          <pc:sldMk cId="1610883557" sldId="296"/>
        </pc:sldMkLst>
      </pc:sldChg>
      <pc:sldChg chg="del">
        <pc:chgData name="Nikki Boath" userId="3eb8bf26-d206-4636-83db-87a821f67fe1" providerId="ADAL" clId="{64521C55-BF17-4F2C-BC08-885490290F0C}" dt="2024-11-13T10:27:54.254" v="598" actId="2696"/>
        <pc:sldMkLst>
          <pc:docMk/>
          <pc:sldMk cId="4080990947" sldId="335"/>
        </pc:sldMkLst>
      </pc:sldChg>
      <pc:sldChg chg="modSp mod setBg">
        <pc:chgData name="Nikki Boath" userId="3eb8bf26-d206-4636-83db-87a821f67fe1" providerId="ADAL" clId="{64521C55-BF17-4F2C-BC08-885490290F0C}" dt="2024-11-20T11:05:40.780" v="914"/>
        <pc:sldMkLst>
          <pc:docMk/>
          <pc:sldMk cId="719396471" sldId="336"/>
        </pc:sldMkLst>
        <pc:spChg chg="mod">
          <ac:chgData name="Nikki Boath" userId="3eb8bf26-d206-4636-83db-87a821f67fe1" providerId="ADAL" clId="{64521C55-BF17-4F2C-BC08-885490290F0C}" dt="2024-11-20T11:00:24.905" v="859" actId="2711"/>
          <ac:spMkLst>
            <pc:docMk/>
            <pc:sldMk cId="719396471" sldId="336"/>
            <ac:spMk id="4" creationId="{70825026-B2E4-BE73-D7E9-06821E2AD590}"/>
          </ac:spMkLst>
        </pc:spChg>
      </pc:sldChg>
      <pc:sldChg chg="new del">
        <pc:chgData name="Nikki Boath" userId="3eb8bf26-d206-4636-83db-87a821f67fe1" providerId="ADAL" clId="{64521C55-BF17-4F2C-BC08-885490290F0C}" dt="2024-11-13T10:30:02.449" v="629" actId="2696"/>
        <pc:sldMkLst>
          <pc:docMk/>
          <pc:sldMk cId="1545122216" sldId="337"/>
        </pc:sldMkLst>
      </pc:sldChg>
      <pc:sldChg chg="del">
        <pc:chgData name="Nikki Boath" userId="3eb8bf26-d206-4636-83db-87a821f67fe1" providerId="ADAL" clId="{64521C55-BF17-4F2C-BC08-885490290F0C}" dt="2024-11-13T10:26:54.865" v="562" actId="2696"/>
        <pc:sldMkLst>
          <pc:docMk/>
          <pc:sldMk cId="3933330499" sldId="337"/>
        </pc:sldMkLst>
      </pc:sldChg>
      <pc:sldChg chg="modSp add mod ord">
        <pc:chgData name="Nikki Boath" userId="3eb8bf26-d206-4636-83db-87a821f67fe1" providerId="ADAL" clId="{64521C55-BF17-4F2C-BC08-885490290F0C}" dt="2024-11-20T11:08:11.037" v="919" actId="207"/>
        <pc:sldMkLst>
          <pc:docMk/>
          <pc:sldMk cId="2659282133" sldId="338"/>
        </pc:sldMkLst>
        <pc:spChg chg="mod">
          <ac:chgData name="Nikki Boath" userId="3eb8bf26-d206-4636-83db-87a821f67fe1" providerId="ADAL" clId="{64521C55-BF17-4F2C-BC08-885490290F0C}" dt="2024-11-20T11:08:11.037" v="919" actId="207"/>
          <ac:spMkLst>
            <pc:docMk/>
            <pc:sldMk cId="2659282133" sldId="338"/>
            <ac:spMk id="4" creationId="{3760D789-6260-55D1-31DE-F680C2413A5A}"/>
          </ac:spMkLst>
        </pc:spChg>
        <pc:grpChg chg="mod">
          <ac:chgData name="Nikki Boath" userId="3eb8bf26-d206-4636-83db-87a821f67fe1" providerId="ADAL" clId="{64521C55-BF17-4F2C-BC08-885490290F0C}" dt="2024-11-20T11:08:11.037" v="919" actId="207"/>
          <ac:grpSpMkLst>
            <pc:docMk/>
            <pc:sldMk cId="2659282133" sldId="338"/>
            <ac:grpSpMk id="9" creationId="{A518A475-8631-339F-6BE2-4845E4661A3E}"/>
          </ac:grpSpMkLst>
        </pc:grpChg>
        <pc:picChg chg="mod">
          <ac:chgData name="Nikki Boath" userId="3eb8bf26-d206-4636-83db-87a821f67fe1" providerId="ADAL" clId="{64521C55-BF17-4F2C-BC08-885490290F0C}" dt="2024-11-20T11:08:11.037" v="919" actId="207"/>
          <ac:picMkLst>
            <pc:docMk/>
            <pc:sldMk cId="2659282133" sldId="338"/>
            <ac:picMk id="5" creationId="{486DF630-1B9D-9CCE-3730-54A4AF4D1111}"/>
          </ac:picMkLst>
        </pc:picChg>
      </pc:sldChg>
      <pc:sldChg chg="addSp modSp new del mod ord">
        <pc:chgData name="Nikki Boath" userId="3eb8bf26-d206-4636-83db-87a821f67fe1" providerId="ADAL" clId="{64521C55-BF17-4F2C-BC08-885490290F0C}" dt="2024-11-20T11:05:07.496" v="912" actId="2696"/>
        <pc:sldMkLst>
          <pc:docMk/>
          <pc:sldMk cId="1615160817" sldId="339"/>
        </pc:sldMkLst>
      </pc:sldChg>
      <pc:sldChg chg="addSp delSp modSp new del mod">
        <pc:chgData name="Nikki Boath" userId="3eb8bf26-d206-4636-83db-87a821f67fe1" providerId="ADAL" clId="{64521C55-BF17-4F2C-BC08-885490290F0C}" dt="2024-11-19T14:29:23.658" v="757" actId="2696"/>
        <pc:sldMkLst>
          <pc:docMk/>
          <pc:sldMk cId="2549185315" sldId="340"/>
        </pc:sldMkLst>
      </pc:sldChg>
      <pc:sldChg chg="new del ord">
        <pc:chgData name="Nikki Boath" userId="3eb8bf26-d206-4636-83db-87a821f67fe1" providerId="ADAL" clId="{64521C55-BF17-4F2C-BC08-885490290F0C}" dt="2024-11-19T14:33:02.569" v="779" actId="2696"/>
        <pc:sldMkLst>
          <pc:docMk/>
          <pc:sldMk cId="3392508504" sldId="340"/>
        </pc:sldMkLst>
      </pc:sldChg>
      <pc:sldChg chg="add ord">
        <pc:chgData name="Nikki Boath" userId="3eb8bf26-d206-4636-83db-87a821f67fe1" providerId="ADAL" clId="{64521C55-BF17-4F2C-BC08-885490290F0C}" dt="2024-11-19T14:30:17.890" v="761"/>
        <pc:sldMkLst>
          <pc:docMk/>
          <pc:sldMk cId="0" sldId="341"/>
        </pc:sldMkLst>
      </pc:sldChg>
      <pc:sldChg chg="addSp delSp modSp new del mod modClrScheme chgLayout">
        <pc:chgData name="Nikki Boath" userId="3eb8bf26-d206-4636-83db-87a821f67fe1" providerId="ADAL" clId="{64521C55-BF17-4F2C-BC08-885490290F0C}" dt="2024-11-13T11:46:39.325" v="737" actId="2696"/>
        <pc:sldMkLst>
          <pc:docMk/>
          <pc:sldMk cId="2040116248" sldId="341"/>
        </pc:sldMkLst>
      </pc:sldChg>
      <pc:sldChg chg="add ord">
        <pc:chgData name="Nikki Boath" userId="3eb8bf26-d206-4636-83db-87a821f67fe1" providerId="ADAL" clId="{64521C55-BF17-4F2C-BC08-885490290F0C}" dt="2024-11-19T14:31:19.601" v="769"/>
        <pc:sldMkLst>
          <pc:docMk/>
          <pc:sldMk cId="0" sldId="342"/>
        </pc:sldMkLst>
      </pc:sldChg>
      <pc:sldChg chg="new del">
        <pc:chgData name="Nikki Boath" userId="3eb8bf26-d206-4636-83db-87a821f67fe1" providerId="ADAL" clId="{64521C55-BF17-4F2C-BC08-885490290F0C}" dt="2024-11-13T10:38:19.111" v="678" actId="680"/>
        <pc:sldMkLst>
          <pc:docMk/>
          <pc:sldMk cId="2986603045" sldId="342"/>
        </pc:sldMkLst>
      </pc:sldChg>
      <pc:sldChg chg="add">
        <pc:chgData name="Nikki Boath" userId="3eb8bf26-d206-4636-83db-87a821f67fe1" providerId="ADAL" clId="{64521C55-BF17-4F2C-BC08-885490290F0C}" dt="2024-11-19T14:32:09.810" v="775"/>
        <pc:sldMkLst>
          <pc:docMk/>
          <pc:sldMk cId="0" sldId="343"/>
        </pc:sldMkLst>
      </pc:sldChg>
      <pc:sldChg chg="add">
        <pc:chgData name="Nikki Boath" userId="3eb8bf26-d206-4636-83db-87a821f67fe1" providerId="ADAL" clId="{64521C55-BF17-4F2C-BC08-885490290F0C}" dt="2024-11-19T14:32:44.903" v="778"/>
        <pc:sldMkLst>
          <pc:docMk/>
          <pc:sldMk cId="0" sldId="344"/>
        </pc:sldMkLst>
      </pc:sldChg>
      <pc:sldChg chg="add">
        <pc:chgData name="Nikki Boath" userId="3eb8bf26-d206-4636-83db-87a821f67fe1" providerId="ADAL" clId="{64521C55-BF17-4F2C-BC08-885490290F0C}" dt="2024-11-19T14:32:44.903" v="778"/>
        <pc:sldMkLst>
          <pc:docMk/>
          <pc:sldMk cId="0" sldId="345"/>
        </pc:sldMkLst>
      </pc:sldChg>
      <pc:sldChg chg="add">
        <pc:chgData name="Nikki Boath" userId="3eb8bf26-d206-4636-83db-87a821f67fe1" providerId="ADAL" clId="{64521C55-BF17-4F2C-BC08-885490290F0C}" dt="2024-11-19T14:32:44.903" v="778"/>
        <pc:sldMkLst>
          <pc:docMk/>
          <pc:sldMk cId="0" sldId="346"/>
        </pc:sldMkLst>
      </pc:sldChg>
      <pc:sldChg chg="del">
        <pc:chgData name="Nikki Boath" userId="3eb8bf26-d206-4636-83db-87a821f67fe1" providerId="ADAL" clId="{64521C55-BF17-4F2C-BC08-885490290F0C}" dt="2024-11-13T10:26:51.015" v="561" actId="2696"/>
        <pc:sldMkLst>
          <pc:docMk/>
          <pc:sldMk cId="1898314309" sldId="616"/>
        </pc:sldMkLst>
      </pc:sldChg>
      <pc:sldChg chg="del">
        <pc:chgData name="Nikki Boath" userId="3eb8bf26-d206-4636-83db-87a821f67fe1" providerId="ADAL" clId="{64521C55-BF17-4F2C-BC08-885490290F0C}" dt="2024-11-13T10:25:38.773" v="490" actId="2696"/>
        <pc:sldMkLst>
          <pc:docMk/>
          <pc:sldMk cId="2226416967" sldId="617"/>
        </pc:sldMkLst>
      </pc:sldChg>
      <pc:sldChg chg="del">
        <pc:chgData name="Nikki Boath" userId="3eb8bf26-d206-4636-83db-87a821f67fe1" providerId="ADAL" clId="{64521C55-BF17-4F2C-BC08-885490290F0C}" dt="2024-11-13T10:22:05.740" v="383" actId="2696"/>
        <pc:sldMkLst>
          <pc:docMk/>
          <pc:sldMk cId="2489912801" sldId="618"/>
        </pc:sldMkLst>
      </pc:sldChg>
      <pc:sldChg chg="add">
        <pc:chgData name="Nikki Boath" userId="3eb8bf26-d206-4636-83db-87a821f67fe1" providerId="ADAL" clId="{64521C55-BF17-4F2C-BC08-885490290F0C}" dt="2024-11-20T11:04:08.011" v="910"/>
        <pc:sldMkLst>
          <pc:docMk/>
          <pc:sldMk cId="1850906417" sldId="873"/>
        </pc:sldMkLst>
      </pc:sldChg>
      <pc:sldChg chg="add">
        <pc:chgData name="Nikki Boath" userId="3eb8bf26-d206-4636-83db-87a821f67fe1" providerId="ADAL" clId="{64521C55-BF17-4F2C-BC08-885490290F0C}" dt="2024-11-20T11:04:08.011" v="910"/>
        <pc:sldMkLst>
          <pc:docMk/>
          <pc:sldMk cId="760365743" sldId="874"/>
        </pc:sldMkLst>
      </pc:sldChg>
      <pc:sldChg chg="add">
        <pc:chgData name="Nikki Boath" userId="3eb8bf26-d206-4636-83db-87a821f67fe1" providerId="ADAL" clId="{64521C55-BF17-4F2C-BC08-885490290F0C}" dt="2024-11-20T11:04:08.011" v="910"/>
        <pc:sldMkLst>
          <pc:docMk/>
          <pc:sldMk cId="3445845921" sldId="876"/>
        </pc:sldMkLst>
      </pc:sldChg>
      <pc:sldChg chg="add">
        <pc:chgData name="Nikki Boath" userId="3eb8bf26-d206-4636-83db-87a821f67fe1" providerId="ADAL" clId="{64521C55-BF17-4F2C-BC08-885490290F0C}" dt="2024-11-20T11:04:08.011" v="910"/>
        <pc:sldMkLst>
          <pc:docMk/>
          <pc:sldMk cId="2509268641" sldId="877"/>
        </pc:sldMkLst>
      </pc:sldChg>
      <pc:sldChg chg="add">
        <pc:chgData name="Nikki Boath" userId="3eb8bf26-d206-4636-83db-87a821f67fe1" providerId="ADAL" clId="{64521C55-BF17-4F2C-BC08-885490290F0C}" dt="2024-11-20T11:04:08.011" v="910"/>
        <pc:sldMkLst>
          <pc:docMk/>
          <pc:sldMk cId="294451160" sldId="878"/>
        </pc:sldMkLst>
      </pc:sldChg>
      <pc:sldChg chg="add">
        <pc:chgData name="Nikki Boath" userId="3eb8bf26-d206-4636-83db-87a821f67fe1" providerId="ADAL" clId="{64521C55-BF17-4F2C-BC08-885490290F0C}" dt="2024-11-20T11:04:08.011" v="910"/>
        <pc:sldMkLst>
          <pc:docMk/>
          <pc:sldMk cId="2744501902" sldId="879"/>
        </pc:sldMkLst>
      </pc:sldChg>
      <pc:sldChg chg="add">
        <pc:chgData name="Nikki Boath" userId="3eb8bf26-d206-4636-83db-87a821f67fe1" providerId="ADAL" clId="{64521C55-BF17-4F2C-BC08-885490290F0C}" dt="2024-11-20T11:04:08.011" v="910"/>
        <pc:sldMkLst>
          <pc:docMk/>
          <pc:sldMk cId="459844614" sldId="880"/>
        </pc:sldMkLst>
      </pc:sldChg>
    </pc:docChg>
  </pc:docChgLst>
  <pc:docChgLst>
    <pc:chgData name="Beth Harley-Jepson" userId="S::beth.harley-jepson@sestran.gov.uk::a5482b9a-d429-44f4-b7fe-8f4bc119eda1" providerId="AD" clId="Web-{A10B0722-C57B-3620-39AC-A6E755347891}"/>
    <pc:docChg chg="modSld">
      <pc:chgData name="Beth Harley-Jepson" userId="S::beth.harley-jepson@sestran.gov.uk::a5482b9a-d429-44f4-b7fe-8f4bc119eda1" providerId="AD" clId="Web-{A10B0722-C57B-3620-39AC-A6E755347891}" dt="2024-05-30T12:28:00.124" v="1421" actId="20577"/>
      <pc:docMkLst>
        <pc:docMk/>
      </pc:docMkLst>
      <pc:sldChg chg="addSp delSp modSp">
        <pc:chgData name="Beth Harley-Jepson" userId="S::beth.harley-jepson@sestran.gov.uk::a5482b9a-d429-44f4-b7fe-8f4bc119eda1" providerId="AD" clId="Web-{A10B0722-C57B-3620-39AC-A6E755347891}" dt="2024-05-30T12:28:00.124" v="1421" actId="20577"/>
        <pc:sldMkLst>
          <pc:docMk/>
          <pc:sldMk cId="4080990947" sldId="335"/>
        </pc:sldMkLst>
      </pc:sldChg>
    </pc:docChg>
  </pc:docChgLst>
  <pc:docChgLst>
    <pc:chgData name="Keith Fisken" userId="1f515475-d5f2-47b3-bd2d-516f55b32890" providerId="ADAL" clId="{A8EDFB91-C2DF-1747-8F7B-3596A14DD3D3}"/>
    <pc:docChg chg="undo custSel addSld delSld modSld">
      <pc:chgData name="Keith Fisken" userId="1f515475-d5f2-47b3-bd2d-516f55b32890" providerId="ADAL" clId="{A8EDFB91-C2DF-1747-8F7B-3596A14DD3D3}" dt="2024-05-30T12:30:01.233" v="329" actId="12"/>
      <pc:docMkLst>
        <pc:docMk/>
      </pc:docMkLst>
      <pc:sldChg chg="modSp mod">
        <pc:chgData name="Keith Fisken" userId="1f515475-d5f2-47b3-bd2d-516f55b32890" providerId="ADAL" clId="{A8EDFB91-C2DF-1747-8F7B-3596A14DD3D3}" dt="2024-05-30T08:24:20.320" v="111" actId="12"/>
        <pc:sldMkLst>
          <pc:docMk/>
          <pc:sldMk cId="1301896145" sldId="257"/>
        </pc:sldMkLst>
      </pc:sldChg>
      <pc:sldChg chg="modSp mod">
        <pc:chgData name="Keith Fisken" userId="1f515475-d5f2-47b3-bd2d-516f55b32890" providerId="ADAL" clId="{A8EDFB91-C2DF-1747-8F7B-3596A14DD3D3}" dt="2024-05-30T07:39:32.798" v="16" actId="1076"/>
        <pc:sldMkLst>
          <pc:docMk/>
          <pc:sldMk cId="3669260653" sldId="259"/>
        </pc:sldMkLst>
      </pc:sldChg>
      <pc:sldChg chg="modSp mod">
        <pc:chgData name="Keith Fisken" userId="1f515475-d5f2-47b3-bd2d-516f55b32890" providerId="ADAL" clId="{A8EDFB91-C2DF-1747-8F7B-3596A14DD3D3}" dt="2024-05-30T07:44:41.669" v="92" actId="1076"/>
        <pc:sldMkLst>
          <pc:docMk/>
          <pc:sldMk cId="4054896427" sldId="270"/>
        </pc:sldMkLst>
      </pc:sldChg>
      <pc:sldChg chg="modSp mod">
        <pc:chgData name="Keith Fisken" userId="1f515475-d5f2-47b3-bd2d-516f55b32890" providerId="ADAL" clId="{A8EDFB91-C2DF-1747-8F7B-3596A14DD3D3}" dt="2024-05-30T07:41:47.998" v="66" actId="207"/>
        <pc:sldMkLst>
          <pc:docMk/>
          <pc:sldMk cId="744695024" sldId="271"/>
        </pc:sldMkLst>
      </pc:sldChg>
      <pc:sldChg chg="modSp mod">
        <pc:chgData name="Keith Fisken" userId="1f515475-d5f2-47b3-bd2d-516f55b32890" providerId="ADAL" clId="{A8EDFB91-C2DF-1747-8F7B-3596A14DD3D3}" dt="2024-05-30T07:43:39.186" v="84" actId="255"/>
        <pc:sldMkLst>
          <pc:docMk/>
          <pc:sldMk cId="2243917434" sldId="272"/>
        </pc:sldMkLst>
      </pc:sldChg>
      <pc:sldChg chg="modSp mod">
        <pc:chgData name="Keith Fisken" userId="1f515475-d5f2-47b3-bd2d-516f55b32890" providerId="ADAL" clId="{A8EDFB91-C2DF-1747-8F7B-3596A14DD3D3}" dt="2024-05-30T07:44:01.922" v="87" actId="1076"/>
        <pc:sldMkLst>
          <pc:docMk/>
          <pc:sldMk cId="263927556" sldId="275"/>
        </pc:sldMkLst>
      </pc:sldChg>
      <pc:sldChg chg="add">
        <pc:chgData name="Keith Fisken" userId="1f515475-d5f2-47b3-bd2d-516f55b32890" providerId="ADAL" clId="{A8EDFB91-C2DF-1747-8F7B-3596A14DD3D3}" dt="2024-05-30T08:40:37.339" v="115"/>
        <pc:sldMkLst>
          <pc:docMk/>
          <pc:sldMk cId="3473912141" sldId="277"/>
        </pc:sldMkLst>
      </pc:sldChg>
      <pc:sldChg chg="add">
        <pc:chgData name="Keith Fisken" userId="1f515475-d5f2-47b3-bd2d-516f55b32890" providerId="ADAL" clId="{A8EDFB91-C2DF-1747-8F7B-3596A14DD3D3}" dt="2024-05-30T08:40:37.339" v="115"/>
        <pc:sldMkLst>
          <pc:docMk/>
          <pc:sldMk cId="1807578346" sldId="278"/>
        </pc:sldMkLst>
      </pc:sldChg>
      <pc:sldChg chg="add">
        <pc:chgData name="Keith Fisken" userId="1f515475-d5f2-47b3-bd2d-516f55b32890" providerId="ADAL" clId="{A8EDFB91-C2DF-1747-8F7B-3596A14DD3D3}" dt="2024-05-30T08:40:37.339" v="115"/>
        <pc:sldMkLst>
          <pc:docMk/>
          <pc:sldMk cId="1007837180" sldId="279"/>
        </pc:sldMkLst>
      </pc:sldChg>
      <pc:sldChg chg="add">
        <pc:chgData name="Keith Fisken" userId="1f515475-d5f2-47b3-bd2d-516f55b32890" providerId="ADAL" clId="{A8EDFB91-C2DF-1747-8F7B-3596A14DD3D3}" dt="2024-05-30T08:40:37.339" v="115"/>
        <pc:sldMkLst>
          <pc:docMk/>
          <pc:sldMk cId="4144749607" sldId="280"/>
        </pc:sldMkLst>
      </pc:sldChg>
      <pc:sldChg chg="add">
        <pc:chgData name="Keith Fisken" userId="1f515475-d5f2-47b3-bd2d-516f55b32890" providerId="ADAL" clId="{A8EDFB91-C2DF-1747-8F7B-3596A14DD3D3}" dt="2024-05-30T08:40:37.339" v="115"/>
        <pc:sldMkLst>
          <pc:docMk/>
          <pc:sldMk cId="2014725811" sldId="281"/>
        </pc:sldMkLst>
      </pc:sldChg>
      <pc:sldChg chg="add">
        <pc:chgData name="Keith Fisken" userId="1f515475-d5f2-47b3-bd2d-516f55b32890" providerId="ADAL" clId="{A8EDFB91-C2DF-1747-8F7B-3596A14DD3D3}" dt="2024-05-30T08:40:37.339" v="115"/>
        <pc:sldMkLst>
          <pc:docMk/>
          <pc:sldMk cId="2447327136" sldId="282"/>
        </pc:sldMkLst>
      </pc:sldChg>
      <pc:sldChg chg="add">
        <pc:chgData name="Keith Fisken" userId="1f515475-d5f2-47b3-bd2d-516f55b32890" providerId="ADAL" clId="{A8EDFB91-C2DF-1747-8F7B-3596A14DD3D3}" dt="2024-05-30T08:40:37.339" v="115"/>
        <pc:sldMkLst>
          <pc:docMk/>
          <pc:sldMk cId="1162736532" sldId="283"/>
        </pc:sldMkLst>
      </pc:sldChg>
      <pc:sldChg chg="add">
        <pc:chgData name="Keith Fisken" userId="1f515475-d5f2-47b3-bd2d-516f55b32890" providerId="ADAL" clId="{A8EDFB91-C2DF-1747-8F7B-3596A14DD3D3}" dt="2024-05-30T08:40:37.339" v="115"/>
        <pc:sldMkLst>
          <pc:docMk/>
          <pc:sldMk cId="1364576106" sldId="284"/>
        </pc:sldMkLst>
      </pc:sldChg>
      <pc:sldChg chg="add">
        <pc:chgData name="Keith Fisken" userId="1f515475-d5f2-47b3-bd2d-516f55b32890" providerId="ADAL" clId="{A8EDFB91-C2DF-1747-8F7B-3596A14DD3D3}" dt="2024-05-30T08:40:37.339" v="115"/>
        <pc:sldMkLst>
          <pc:docMk/>
          <pc:sldMk cId="4072267229" sldId="285"/>
        </pc:sldMkLst>
      </pc:sldChg>
      <pc:sldChg chg="addSp delSp add mod">
        <pc:chgData name="Keith Fisken" userId="1f515475-d5f2-47b3-bd2d-516f55b32890" providerId="ADAL" clId="{A8EDFB91-C2DF-1747-8F7B-3596A14DD3D3}" dt="2024-05-30T08:40:50.711" v="117" actId="478"/>
        <pc:sldMkLst>
          <pc:docMk/>
          <pc:sldMk cId="3934464163" sldId="286"/>
        </pc:sldMkLst>
      </pc:sldChg>
      <pc:sldChg chg="add">
        <pc:chgData name="Keith Fisken" userId="1f515475-d5f2-47b3-bd2d-516f55b32890" providerId="ADAL" clId="{A8EDFB91-C2DF-1747-8F7B-3596A14DD3D3}" dt="2024-05-30T08:40:37.339" v="115"/>
        <pc:sldMkLst>
          <pc:docMk/>
          <pc:sldMk cId="3819866721" sldId="287"/>
        </pc:sldMkLst>
      </pc:sldChg>
      <pc:sldChg chg="add">
        <pc:chgData name="Keith Fisken" userId="1f515475-d5f2-47b3-bd2d-516f55b32890" providerId="ADAL" clId="{A8EDFB91-C2DF-1747-8F7B-3596A14DD3D3}" dt="2024-05-30T08:40:37.339" v="115"/>
        <pc:sldMkLst>
          <pc:docMk/>
          <pc:sldMk cId="2790512577" sldId="288"/>
        </pc:sldMkLst>
      </pc:sldChg>
      <pc:sldChg chg="modSp add mod">
        <pc:chgData name="Keith Fisken" userId="1f515475-d5f2-47b3-bd2d-516f55b32890" providerId="ADAL" clId="{A8EDFB91-C2DF-1747-8F7B-3596A14DD3D3}" dt="2024-05-30T12:30:01.233" v="329" actId="12"/>
        <pc:sldMkLst>
          <pc:docMk/>
          <pc:sldMk cId="3797276924" sldId="289"/>
        </pc:sldMkLst>
      </pc:sldChg>
      <pc:sldChg chg="addSp modSp add mod">
        <pc:chgData name="Keith Fisken" userId="1f515475-d5f2-47b3-bd2d-516f55b32890" providerId="ADAL" clId="{A8EDFB91-C2DF-1747-8F7B-3596A14DD3D3}" dt="2024-05-30T08:41:10.571" v="119"/>
        <pc:sldMkLst>
          <pc:docMk/>
          <pc:sldMk cId="1486319169" sldId="290"/>
        </pc:sldMkLst>
      </pc:sldChg>
      <pc:sldChg chg="del">
        <pc:chgData name="Keith Fisken" userId="1f515475-d5f2-47b3-bd2d-516f55b32890" providerId="ADAL" clId="{A8EDFB91-C2DF-1747-8F7B-3596A14DD3D3}" dt="2024-05-30T07:42:33.944" v="74" actId="2696"/>
        <pc:sldMkLst>
          <pc:docMk/>
          <pc:sldMk cId="759217294" sldId="319"/>
        </pc:sldMkLst>
      </pc:sldChg>
      <pc:sldChg chg="del">
        <pc:chgData name="Keith Fisken" userId="1f515475-d5f2-47b3-bd2d-516f55b32890" providerId="ADAL" clId="{A8EDFB91-C2DF-1747-8F7B-3596A14DD3D3}" dt="2024-05-30T07:42:34.791" v="75" actId="2696"/>
        <pc:sldMkLst>
          <pc:docMk/>
          <pc:sldMk cId="2556937161" sldId="326"/>
        </pc:sldMkLst>
      </pc:sldChg>
      <pc:sldChg chg="del">
        <pc:chgData name="Keith Fisken" userId="1f515475-d5f2-47b3-bd2d-516f55b32890" providerId="ADAL" clId="{A8EDFB91-C2DF-1747-8F7B-3596A14DD3D3}" dt="2024-05-30T08:40:02.566" v="112" actId="2696"/>
        <pc:sldMkLst>
          <pc:docMk/>
          <pc:sldMk cId="3777363821" sldId="333"/>
        </pc:sldMkLst>
      </pc:sldChg>
      <pc:sldChg chg="add del">
        <pc:chgData name="Keith Fisken" userId="1f515475-d5f2-47b3-bd2d-516f55b32890" providerId="ADAL" clId="{A8EDFB91-C2DF-1747-8F7B-3596A14DD3D3}" dt="2024-05-30T08:41:24.120" v="120" actId="2696"/>
        <pc:sldMkLst>
          <pc:docMk/>
          <pc:sldMk cId="32641240" sldId="334"/>
        </pc:sldMkLst>
      </pc:sldChg>
      <pc:sldChg chg="modSp mod">
        <pc:chgData name="Keith Fisken" userId="1f515475-d5f2-47b3-bd2d-516f55b32890" providerId="ADAL" clId="{A8EDFB91-C2DF-1747-8F7B-3596A14DD3D3}" dt="2024-05-30T07:42:58.387" v="79" actId="207"/>
        <pc:sldMkLst>
          <pc:docMk/>
          <pc:sldMk cId="719396471" sldId="336"/>
        </pc:sldMkLst>
      </pc:sldChg>
      <pc:sldChg chg="modSp mod">
        <pc:chgData name="Keith Fisken" userId="1f515475-d5f2-47b3-bd2d-516f55b32890" providerId="ADAL" clId="{A8EDFB91-C2DF-1747-8F7B-3596A14DD3D3}" dt="2024-05-30T07:42:19.751" v="73" actId="27636"/>
        <pc:sldMkLst>
          <pc:docMk/>
          <pc:sldMk cId="2226416967" sldId="617"/>
        </pc:sldMkLst>
      </pc:sldChg>
      <pc:sldChg chg="add">
        <pc:chgData name="Keith Fisken" userId="1f515475-d5f2-47b3-bd2d-516f55b32890" providerId="ADAL" clId="{A8EDFB91-C2DF-1747-8F7B-3596A14DD3D3}" dt="2024-05-30T08:40:37.339" v="115"/>
        <pc:sldMkLst>
          <pc:docMk/>
          <pc:sldMk cId="2489912801" sldId="618"/>
        </pc:sldMkLst>
      </pc:sldChg>
    </pc:docChg>
  </pc:docChgLst>
  <pc:docChgLst>
    <pc:chgData name="Cameron Duck" userId="S::cameron.duck@sestran.gov.uk::7cec77c1-021b-4abe-8ab6-a50911ed7008" providerId="AD" clId="Web-{25F73E4E-CF01-EE57-A9EE-2CA14A64D63D}"/>
    <pc:docChg chg="addSld modSld">
      <pc:chgData name="Cameron Duck" userId="S::cameron.duck@sestran.gov.uk::7cec77c1-021b-4abe-8ab6-a50911ed7008" providerId="AD" clId="Web-{25F73E4E-CF01-EE57-A9EE-2CA14A64D63D}" dt="2024-02-15T11:51:38.719" v="21"/>
      <pc:docMkLst>
        <pc:docMk/>
      </pc:docMkLst>
      <pc:sldChg chg="modSp">
        <pc:chgData name="Cameron Duck" userId="S::cameron.duck@sestran.gov.uk::7cec77c1-021b-4abe-8ab6-a50911ed7008" providerId="AD" clId="Web-{25F73E4E-CF01-EE57-A9EE-2CA14A64D63D}" dt="2024-02-15T11:51:37.172" v="20" actId="20577"/>
        <pc:sldMkLst>
          <pc:docMk/>
          <pc:sldMk cId="2307157863" sldId="262"/>
        </pc:sldMkLst>
      </pc:sldChg>
      <pc:sldChg chg="modSp">
        <pc:chgData name="Cameron Duck" userId="S::cameron.duck@sestran.gov.uk::7cec77c1-021b-4abe-8ab6-a50911ed7008" providerId="AD" clId="Web-{25F73E4E-CF01-EE57-A9EE-2CA14A64D63D}" dt="2024-02-15T11:50:49.702" v="13" actId="20577"/>
        <pc:sldMkLst>
          <pc:docMk/>
          <pc:sldMk cId="2440792675" sldId="274"/>
        </pc:sldMkLst>
      </pc:sldChg>
      <pc:sldChg chg="add">
        <pc:chgData name="Cameron Duck" userId="S::cameron.duck@sestran.gov.uk::7cec77c1-021b-4abe-8ab6-a50911ed7008" providerId="AD" clId="Web-{25F73E4E-CF01-EE57-A9EE-2CA14A64D63D}" dt="2024-02-15T11:51:38.719" v="21"/>
        <pc:sldMkLst>
          <pc:docMk/>
          <pc:sldMk cId="3773894484" sldId="280"/>
        </pc:sldMkLst>
      </pc:sldChg>
    </pc:docChg>
  </pc:docChgLst>
  <pc:docChgLst>
    <pc:chgData name="Nikki Boath" userId="3eb8bf26-d206-4636-83db-87a821f67fe1" providerId="ADAL" clId="{CFC67243-9DEC-4223-B19D-AB6E6970D7C2}"/>
    <pc:docChg chg="undo custSel addSld delSld modSld sldOrd">
      <pc:chgData name="Nikki Boath" userId="3eb8bf26-d206-4636-83db-87a821f67fe1" providerId="ADAL" clId="{CFC67243-9DEC-4223-B19D-AB6E6970D7C2}" dt="2024-05-30T09:31:07.793" v="1818" actId="20577"/>
      <pc:docMkLst>
        <pc:docMk/>
      </pc:docMkLst>
      <pc:sldChg chg="modSp mod">
        <pc:chgData name="Nikki Boath" userId="3eb8bf26-d206-4636-83db-87a821f67fe1" providerId="ADAL" clId="{CFC67243-9DEC-4223-B19D-AB6E6970D7C2}" dt="2024-05-28T14:34:09.351" v="1779" actId="20577"/>
        <pc:sldMkLst>
          <pc:docMk/>
          <pc:sldMk cId="1301896145" sldId="257"/>
        </pc:sldMkLst>
      </pc:sldChg>
      <pc:sldChg chg="addSp delSp modSp mod setBg">
        <pc:chgData name="Nikki Boath" userId="3eb8bf26-d206-4636-83db-87a821f67fe1" providerId="ADAL" clId="{CFC67243-9DEC-4223-B19D-AB6E6970D7C2}" dt="2024-05-28T14:33:38.630" v="1756" actId="255"/>
        <pc:sldMkLst>
          <pc:docMk/>
          <pc:sldMk cId="3669260653" sldId="259"/>
        </pc:sldMkLst>
      </pc:sldChg>
      <pc:sldChg chg="modSp mod">
        <pc:chgData name="Nikki Boath" userId="3eb8bf26-d206-4636-83db-87a821f67fe1" providerId="ADAL" clId="{CFC67243-9DEC-4223-B19D-AB6E6970D7C2}" dt="2024-05-28T14:34:24.171" v="1780" actId="255"/>
        <pc:sldMkLst>
          <pc:docMk/>
          <pc:sldMk cId="2061350838" sldId="261"/>
        </pc:sldMkLst>
      </pc:sldChg>
      <pc:sldChg chg="modSp mod">
        <pc:chgData name="Nikki Boath" userId="3eb8bf26-d206-4636-83db-87a821f67fe1" providerId="ADAL" clId="{CFC67243-9DEC-4223-B19D-AB6E6970D7C2}" dt="2024-05-30T09:31:07.793" v="1818" actId="20577"/>
        <pc:sldMkLst>
          <pc:docMk/>
          <pc:sldMk cId="2107719911" sldId="267"/>
        </pc:sldMkLst>
      </pc:sldChg>
      <pc:sldChg chg="modSp mod">
        <pc:chgData name="Nikki Boath" userId="3eb8bf26-d206-4636-83db-87a821f67fe1" providerId="ADAL" clId="{CFC67243-9DEC-4223-B19D-AB6E6970D7C2}" dt="2024-05-28T14:34:56.541" v="1784" actId="14100"/>
        <pc:sldMkLst>
          <pc:docMk/>
          <pc:sldMk cId="4054896427" sldId="270"/>
        </pc:sldMkLst>
      </pc:sldChg>
      <pc:sldChg chg="addSp delSp modSp mod">
        <pc:chgData name="Nikki Boath" userId="3eb8bf26-d206-4636-83db-87a821f67fe1" providerId="ADAL" clId="{CFC67243-9DEC-4223-B19D-AB6E6970D7C2}" dt="2024-05-28T14:35:34.261" v="1789" actId="14100"/>
        <pc:sldMkLst>
          <pc:docMk/>
          <pc:sldMk cId="744695024" sldId="271"/>
        </pc:sldMkLst>
      </pc:sldChg>
      <pc:sldChg chg="addSp delSp modSp mod setBg">
        <pc:chgData name="Nikki Boath" userId="3eb8bf26-d206-4636-83db-87a821f67fe1" providerId="ADAL" clId="{CFC67243-9DEC-4223-B19D-AB6E6970D7C2}" dt="2024-05-28T14:37:58.167" v="1811" actId="6549"/>
        <pc:sldMkLst>
          <pc:docMk/>
          <pc:sldMk cId="2243917434" sldId="272"/>
        </pc:sldMkLst>
      </pc:sldChg>
      <pc:sldChg chg="modSp mod setBg">
        <pc:chgData name="Nikki Boath" userId="3eb8bf26-d206-4636-83db-87a821f67fe1" providerId="ADAL" clId="{CFC67243-9DEC-4223-B19D-AB6E6970D7C2}" dt="2024-05-28T14:28:01.823" v="1686"/>
        <pc:sldMkLst>
          <pc:docMk/>
          <pc:sldMk cId="263927556" sldId="275"/>
        </pc:sldMkLst>
      </pc:sldChg>
      <pc:sldChg chg="del">
        <pc:chgData name="Nikki Boath" userId="3eb8bf26-d206-4636-83db-87a821f67fe1" providerId="ADAL" clId="{CFC67243-9DEC-4223-B19D-AB6E6970D7C2}" dt="2024-05-22T11:00:22.381" v="1252" actId="47"/>
        <pc:sldMkLst>
          <pc:docMk/>
          <pc:sldMk cId="1960688790" sldId="313"/>
        </pc:sldMkLst>
      </pc:sldChg>
      <pc:sldChg chg="del">
        <pc:chgData name="Nikki Boath" userId="3eb8bf26-d206-4636-83db-87a821f67fe1" providerId="ADAL" clId="{CFC67243-9DEC-4223-B19D-AB6E6970D7C2}" dt="2024-05-22T11:00:22.381" v="1252" actId="47"/>
        <pc:sldMkLst>
          <pc:docMk/>
          <pc:sldMk cId="4159225181" sldId="314"/>
        </pc:sldMkLst>
      </pc:sldChg>
      <pc:sldChg chg="delSp mod">
        <pc:chgData name="Nikki Boath" userId="3eb8bf26-d206-4636-83db-87a821f67fe1" providerId="ADAL" clId="{CFC67243-9DEC-4223-B19D-AB6E6970D7C2}" dt="2024-05-22T11:01:01.150" v="1332" actId="478"/>
        <pc:sldMkLst>
          <pc:docMk/>
          <pc:sldMk cId="759217294" sldId="319"/>
        </pc:sldMkLst>
      </pc:sldChg>
      <pc:sldChg chg="del">
        <pc:chgData name="Nikki Boath" userId="3eb8bf26-d206-4636-83db-87a821f67fe1" providerId="ADAL" clId="{CFC67243-9DEC-4223-B19D-AB6E6970D7C2}" dt="2024-05-22T11:01:52.966" v="1408" actId="47"/>
        <pc:sldMkLst>
          <pc:docMk/>
          <pc:sldMk cId="3561284538" sldId="320"/>
        </pc:sldMkLst>
      </pc:sldChg>
      <pc:sldChg chg="del">
        <pc:chgData name="Nikki Boath" userId="3eb8bf26-d206-4636-83db-87a821f67fe1" providerId="ADAL" clId="{CFC67243-9DEC-4223-B19D-AB6E6970D7C2}" dt="2024-05-22T11:01:13.303" v="1334" actId="47"/>
        <pc:sldMkLst>
          <pc:docMk/>
          <pc:sldMk cId="1963386809" sldId="325"/>
        </pc:sldMkLst>
      </pc:sldChg>
      <pc:sldChg chg="delSp mod">
        <pc:chgData name="Nikki Boath" userId="3eb8bf26-d206-4636-83db-87a821f67fe1" providerId="ADAL" clId="{CFC67243-9DEC-4223-B19D-AB6E6970D7C2}" dt="2024-05-22T11:01:06.213" v="1333" actId="478"/>
        <pc:sldMkLst>
          <pc:docMk/>
          <pc:sldMk cId="2556937161" sldId="326"/>
        </pc:sldMkLst>
      </pc:sldChg>
      <pc:sldChg chg="del">
        <pc:chgData name="Nikki Boath" userId="3eb8bf26-d206-4636-83db-87a821f67fe1" providerId="ADAL" clId="{CFC67243-9DEC-4223-B19D-AB6E6970D7C2}" dt="2024-05-22T11:01:13.303" v="1334" actId="47"/>
        <pc:sldMkLst>
          <pc:docMk/>
          <pc:sldMk cId="3644935499" sldId="327"/>
        </pc:sldMkLst>
      </pc:sldChg>
      <pc:sldChg chg="del">
        <pc:chgData name="Nikki Boath" userId="3eb8bf26-d206-4636-83db-87a821f67fe1" providerId="ADAL" clId="{CFC67243-9DEC-4223-B19D-AB6E6970D7C2}" dt="2024-05-22T11:01:13.303" v="1334" actId="47"/>
        <pc:sldMkLst>
          <pc:docMk/>
          <pc:sldMk cId="3865775819" sldId="328"/>
        </pc:sldMkLst>
      </pc:sldChg>
      <pc:sldChg chg="addSp delSp modSp mod">
        <pc:chgData name="Nikki Boath" userId="3eb8bf26-d206-4636-83db-87a821f67fe1" providerId="ADAL" clId="{CFC67243-9DEC-4223-B19D-AB6E6970D7C2}" dt="2024-05-22T11:00:11.795" v="1251" actId="478"/>
        <pc:sldMkLst>
          <pc:docMk/>
          <pc:sldMk cId="3777363821" sldId="333"/>
        </pc:sldMkLst>
      </pc:sldChg>
      <pc:sldChg chg="addSp delSp modSp new mod">
        <pc:chgData name="Nikki Boath" userId="3eb8bf26-d206-4636-83db-87a821f67fe1" providerId="ADAL" clId="{CFC67243-9DEC-4223-B19D-AB6E6970D7C2}" dt="2024-05-22T11:02:51.415" v="1427" actId="1076"/>
        <pc:sldMkLst>
          <pc:docMk/>
          <pc:sldMk cId="32641240" sldId="334"/>
        </pc:sldMkLst>
      </pc:sldChg>
      <pc:sldChg chg="del">
        <pc:chgData name="Nikki Boath" userId="3eb8bf26-d206-4636-83db-87a821f67fe1" providerId="ADAL" clId="{CFC67243-9DEC-4223-B19D-AB6E6970D7C2}" dt="2024-05-22T11:00:22.381" v="1252" actId="47"/>
        <pc:sldMkLst>
          <pc:docMk/>
          <pc:sldMk cId="3233517134" sldId="334"/>
        </pc:sldMkLst>
      </pc:sldChg>
      <pc:sldChg chg="addSp delSp modSp new mod ord setBg">
        <pc:chgData name="Nikki Boath" userId="3eb8bf26-d206-4636-83db-87a821f67fe1" providerId="ADAL" clId="{CFC67243-9DEC-4223-B19D-AB6E6970D7C2}" dt="2024-05-28T14:27:40.521" v="1683" actId="207"/>
        <pc:sldMkLst>
          <pc:docMk/>
          <pc:sldMk cId="4080990947" sldId="335"/>
        </pc:sldMkLst>
      </pc:sldChg>
      <pc:sldChg chg="addSp delSp modSp new mod ord setBg modClrScheme chgLayout">
        <pc:chgData name="Nikki Boath" userId="3eb8bf26-d206-4636-83db-87a821f67fe1" providerId="ADAL" clId="{CFC67243-9DEC-4223-B19D-AB6E6970D7C2}" dt="2024-05-28T14:36:27.910" v="1795" actId="1076"/>
        <pc:sldMkLst>
          <pc:docMk/>
          <pc:sldMk cId="719396471" sldId="336"/>
        </pc:sldMkLst>
      </pc:sldChg>
      <pc:sldChg chg="addSp modSp new mod ord">
        <pc:chgData name="Nikki Boath" userId="3eb8bf26-d206-4636-83db-87a821f67fe1" providerId="ADAL" clId="{CFC67243-9DEC-4223-B19D-AB6E6970D7C2}" dt="2024-05-29T14:41:53.755" v="1814"/>
        <pc:sldMkLst>
          <pc:docMk/>
          <pc:sldMk cId="3933330499" sldId="337"/>
        </pc:sldMkLst>
      </pc:sldChg>
      <pc:sldChg chg="modSp new del mod ord">
        <pc:chgData name="Nikki Boath" userId="3eb8bf26-d206-4636-83db-87a821f67fe1" providerId="ADAL" clId="{CFC67243-9DEC-4223-B19D-AB6E6970D7C2}" dt="2024-05-28T14:29:24.815" v="1690" actId="2696"/>
        <pc:sldMkLst>
          <pc:docMk/>
          <pc:sldMk cId="2279107651" sldId="338"/>
        </pc:sldMkLst>
      </pc:sldChg>
      <pc:sldChg chg="add">
        <pc:chgData name="Nikki Boath" userId="3eb8bf26-d206-4636-83db-87a821f67fe1" providerId="ADAL" clId="{CFC67243-9DEC-4223-B19D-AB6E6970D7C2}" dt="2024-05-29T14:41:48.099" v="1812"/>
        <pc:sldMkLst>
          <pc:docMk/>
          <pc:sldMk cId="1898314309" sldId="616"/>
        </pc:sldMkLst>
      </pc:sldChg>
      <pc:sldChg chg="add ord">
        <pc:chgData name="Nikki Boath" userId="3eb8bf26-d206-4636-83db-87a821f67fe1" providerId="ADAL" clId="{CFC67243-9DEC-4223-B19D-AB6E6970D7C2}" dt="2024-05-29T15:12:50.513" v="1817"/>
        <pc:sldMkLst>
          <pc:docMk/>
          <pc:sldMk cId="2226416967" sldId="617"/>
        </pc:sldMkLst>
      </pc:sldChg>
      <pc:sldChg chg="del">
        <pc:chgData name="Nikki Boath" userId="3eb8bf26-d206-4636-83db-87a821f67fe1" providerId="ADAL" clId="{CFC67243-9DEC-4223-B19D-AB6E6970D7C2}" dt="2024-05-22T11:00:22.381" v="1252" actId="47"/>
        <pc:sldMkLst>
          <pc:docMk/>
          <pc:sldMk cId="446096983" sldId="846"/>
        </pc:sldMkLst>
      </pc:sldChg>
      <pc:sldChg chg="del">
        <pc:chgData name="Nikki Boath" userId="3eb8bf26-d206-4636-83db-87a821f67fe1" providerId="ADAL" clId="{CFC67243-9DEC-4223-B19D-AB6E6970D7C2}" dt="2024-05-22T11:00:22.381" v="1252" actId="47"/>
        <pc:sldMkLst>
          <pc:docMk/>
          <pc:sldMk cId="544223951" sldId="848"/>
        </pc:sldMkLst>
      </pc:sldChg>
      <pc:sldChg chg="del">
        <pc:chgData name="Nikki Boath" userId="3eb8bf26-d206-4636-83db-87a821f67fe1" providerId="ADAL" clId="{CFC67243-9DEC-4223-B19D-AB6E6970D7C2}" dt="2024-05-22T11:00:22.381" v="1252" actId="47"/>
        <pc:sldMkLst>
          <pc:docMk/>
          <pc:sldMk cId="3033481770" sldId="849"/>
        </pc:sldMkLst>
      </pc:sldChg>
      <pc:sldChg chg="del">
        <pc:chgData name="Nikki Boath" userId="3eb8bf26-d206-4636-83db-87a821f67fe1" providerId="ADAL" clId="{CFC67243-9DEC-4223-B19D-AB6E6970D7C2}" dt="2024-05-22T11:01:13.303" v="1334" actId="47"/>
        <pc:sldMkLst>
          <pc:docMk/>
          <pc:sldMk cId="1996071649" sldId="850"/>
        </pc:sldMkLst>
      </pc:sldChg>
      <pc:sldChg chg="del">
        <pc:chgData name="Nikki Boath" userId="3eb8bf26-d206-4636-83db-87a821f67fe1" providerId="ADAL" clId="{CFC67243-9DEC-4223-B19D-AB6E6970D7C2}" dt="2024-05-22T11:01:13.303" v="1334" actId="47"/>
        <pc:sldMkLst>
          <pc:docMk/>
          <pc:sldMk cId="3693426208" sldId="851"/>
        </pc:sldMkLst>
      </pc:sldChg>
      <pc:sldChg chg="del">
        <pc:chgData name="Nikki Boath" userId="3eb8bf26-d206-4636-83db-87a821f67fe1" providerId="ADAL" clId="{CFC67243-9DEC-4223-B19D-AB6E6970D7C2}" dt="2024-05-22T11:01:13.303" v="1334" actId="47"/>
        <pc:sldMkLst>
          <pc:docMk/>
          <pc:sldMk cId="472764741" sldId="852"/>
        </pc:sldMkLst>
      </pc:sldChg>
    </pc:docChg>
  </pc:docChgLst>
  <pc:docChgLst>
    <pc:chgData name="Rachael Murphy" userId="21bf2792-1e7d-4eeb-a0ff-08ab105bbc2c" providerId="ADAL" clId="{9E623E37-29F6-4144-9DBF-B22728997DCB}"/>
    <pc:docChg chg="custSel addSld modSld">
      <pc:chgData name="Rachael Murphy" userId="21bf2792-1e7d-4eeb-a0ff-08ab105bbc2c" providerId="ADAL" clId="{9E623E37-29F6-4144-9DBF-B22728997DCB}" dt="2024-04-19T08:20:32.322" v="64" actId="1076"/>
      <pc:docMkLst>
        <pc:docMk/>
      </pc:docMkLst>
      <pc:sldChg chg="addSp delSp modSp mod">
        <pc:chgData name="Rachael Murphy" userId="21bf2792-1e7d-4eeb-a0ff-08ab105bbc2c" providerId="ADAL" clId="{9E623E37-29F6-4144-9DBF-B22728997DCB}" dt="2024-04-19T08:19:16.911" v="29" actId="1076"/>
        <pc:sldMkLst>
          <pc:docMk/>
          <pc:sldMk cId="3865775819" sldId="328"/>
        </pc:sldMkLst>
      </pc:sldChg>
      <pc:sldChg chg="delSp modSp add mod">
        <pc:chgData name="Rachael Murphy" userId="21bf2792-1e7d-4eeb-a0ff-08ab105bbc2c" providerId="ADAL" clId="{9E623E37-29F6-4144-9DBF-B22728997DCB}" dt="2024-04-19T08:20:09.432" v="53" actId="1076"/>
        <pc:sldMkLst>
          <pc:docMk/>
          <pc:sldMk cId="1996071649" sldId="850"/>
        </pc:sldMkLst>
      </pc:sldChg>
      <pc:sldChg chg="delSp modSp add mod">
        <pc:chgData name="Rachael Murphy" userId="21bf2792-1e7d-4eeb-a0ff-08ab105bbc2c" providerId="ADAL" clId="{9E623E37-29F6-4144-9DBF-B22728997DCB}" dt="2024-04-19T08:19:44.571" v="41" actId="1076"/>
        <pc:sldMkLst>
          <pc:docMk/>
          <pc:sldMk cId="3693426208" sldId="851"/>
        </pc:sldMkLst>
      </pc:sldChg>
      <pc:sldChg chg="delSp modSp add mod">
        <pc:chgData name="Rachael Murphy" userId="21bf2792-1e7d-4eeb-a0ff-08ab105bbc2c" providerId="ADAL" clId="{9E623E37-29F6-4144-9DBF-B22728997DCB}" dt="2024-04-19T08:20:32.322" v="64" actId="1076"/>
        <pc:sldMkLst>
          <pc:docMk/>
          <pc:sldMk cId="472764741" sldId="852"/>
        </pc:sldMkLst>
      </pc:sldChg>
    </pc:docChg>
  </pc:docChgLst>
  <pc:docChgLst>
    <pc:chgData name="Rachael Murphy" userId="21bf2792-1e7d-4eeb-a0ff-08ab105bbc2c" providerId="ADAL" clId="{3885EADC-39EF-4A2D-B04E-1BEC62C77575}"/>
    <pc:docChg chg="undo custSel modSld">
      <pc:chgData name="Rachael Murphy" userId="21bf2792-1e7d-4eeb-a0ff-08ab105bbc2c" providerId="ADAL" clId="{3885EADC-39EF-4A2D-B04E-1BEC62C77575}" dt="2024-11-21T12:54:18.223" v="8" actId="20577"/>
      <pc:docMkLst>
        <pc:docMk/>
      </pc:docMkLst>
      <pc:sldChg chg="modSp mod">
        <pc:chgData name="Rachael Murphy" userId="21bf2792-1e7d-4eeb-a0ff-08ab105bbc2c" providerId="ADAL" clId="{3885EADC-39EF-4A2D-B04E-1BEC62C77575}" dt="2024-11-21T12:54:00.545" v="4" actId="113"/>
        <pc:sldMkLst>
          <pc:docMk/>
          <pc:sldMk cId="3445845921" sldId="876"/>
        </pc:sldMkLst>
        <pc:spChg chg="mod">
          <ac:chgData name="Rachael Murphy" userId="21bf2792-1e7d-4eeb-a0ff-08ab105bbc2c" providerId="ADAL" clId="{3885EADC-39EF-4A2D-B04E-1BEC62C77575}" dt="2024-11-21T12:54:00.545" v="4" actId="113"/>
          <ac:spMkLst>
            <pc:docMk/>
            <pc:sldMk cId="3445845921" sldId="876"/>
            <ac:spMk id="3" creationId="{52DFAAEF-1B3A-E7AD-3202-8AF095094705}"/>
          </ac:spMkLst>
        </pc:spChg>
      </pc:sldChg>
      <pc:sldChg chg="modSp mod">
        <pc:chgData name="Rachael Murphy" userId="21bf2792-1e7d-4eeb-a0ff-08ab105bbc2c" providerId="ADAL" clId="{3885EADC-39EF-4A2D-B04E-1BEC62C77575}" dt="2024-11-21T12:54:18.223" v="8" actId="20577"/>
        <pc:sldMkLst>
          <pc:docMk/>
          <pc:sldMk cId="294451160" sldId="878"/>
        </pc:sldMkLst>
        <pc:spChg chg="mod">
          <ac:chgData name="Rachael Murphy" userId="21bf2792-1e7d-4eeb-a0ff-08ab105bbc2c" providerId="ADAL" clId="{3885EADC-39EF-4A2D-B04E-1BEC62C77575}" dt="2024-11-21T12:54:18.223" v="8" actId="20577"/>
          <ac:spMkLst>
            <pc:docMk/>
            <pc:sldMk cId="294451160" sldId="878"/>
            <ac:spMk id="3" creationId="{0A3D69FC-7A2D-2C22-2FA8-5B8BDF510CAF}"/>
          </ac:spMkLst>
        </pc:spChg>
      </pc:sldChg>
    </pc:docChg>
  </pc:docChgLst>
  <pc:docChgLst>
    <pc:chgData name="Brian Butler" userId="a578290e-501f-42ab-80c8-b1f9881e3dbe" providerId="ADAL" clId="{F54B75AE-3BC6-427B-A4AF-43C52C53979F}"/>
    <pc:docChg chg="modSld">
      <pc:chgData name="Brian Butler" userId="a578290e-501f-42ab-80c8-b1f9881e3dbe" providerId="ADAL" clId="{F54B75AE-3BC6-427B-A4AF-43C52C53979F}" dt="2024-02-27T15:48:59.268" v="79" actId="6549"/>
      <pc:docMkLst>
        <pc:docMk/>
      </pc:docMkLst>
      <pc:sldChg chg="modSp mod">
        <pc:chgData name="Brian Butler" userId="a578290e-501f-42ab-80c8-b1f9881e3dbe" providerId="ADAL" clId="{F54B75AE-3BC6-427B-A4AF-43C52C53979F}" dt="2024-02-27T15:48:12.897" v="48" actId="20577"/>
        <pc:sldMkLst>
          <pc:docMk/>
          <pc:sldMk cId="2061350838" sldId="261"/>
        </pc:sldMkLst>
      </pc:sldChg>
      <pc:sldChg chg="modSp mod">
        <pc:chgData name="Brian Butler" userId="a578290e-501f-42ab-80c8-b1f9881e3dbe" providerId="ADAL" clId="{F54B75AE-3BC6-427B-A4AF-43C52C53979F}" dt="2024-02-27T15:48:59.268" v="79" actId="6549"/>
        <pc:sldMkLst>
          <pc:docMk/>
          <pc:sldMk cId="2107719911" sldId="267"/>
        </pc:sldMkLst>
      </pc:sldChg>
    </pc:docChg>
  </pc:docChgLst>
  <pc:docChgLst>
    <pc:chgData name="Rachael Murphy" userId="S::rachael.murphy@sestran.gov.uk::21bf2792-1e7d-4eeb-a0ff-08ab105bbc2c" providerId="AD" clId="Web-{5C8F1CC9-AF8B-8BEB-33F2-BB56357F0F16}"/>
    <pc:docChg chg="addSld modSld sldOrd">
      <pc:chgData name="Rachael Murphy" userId="S::rachael.murphy@sestran.gov.uk::21bf2792-1e7d-4eeb-a0ff-08ab105bbc2c" providerId="AD" clId="Web-{5C8F1CC9-AF8B-8BEB-33F2-BB56357F0F16}" dt="2024-04-17T16:26:49.665" v="55"/>
      <pc:docMkLst>
        <pc:docMk/>
      </pc:docMkLst>
      <pc:sldChg chg="modSp">
        <pc:chgData name="Rachael Murphy" userId="S::rachael.murphy@sestran.gov.uk::21bf2792-1e7d-4eeb-a0ff-08ab105bbc2c" providerId="AD" clId="Web-{5C8F1CC9-AF8B-8BEB-33F2-BB56357F0F16}" dt="2024-04-17T16:16:45.336" v="5" actId="20577"/>
        <pc:sldMkLst>
          <pc:docMk/>
          <pc:sldMk cId="1301896145" sldId="257"/>
        </pc:sldMkLst>
      </pc:sldChg>
      <pc:sldChg chg="addSp delSp modSp ord">
        <pc:chgData name="Rachael Murphy" userId="S::rachael.murphy@sestran.gov.uk::21bf2792-1e7d-4eeb-a0ff-08ab105bbc2c" providerId="AD" clId="Web-{5C8F1CC9-AF8B-8BEB-33F2-BB56357F0F16}" dt="2024-04-17T16:22:03.470" v="28" actId="20577"/>
        <pc:sldMkLst>
          <pc:docMk/>
          <pc:sldMk cId="759217294" sldId="319"/>
        </pc:sldMkLst>
      </pc:sldChg>
      <pc:sldChg chg="addSp delSp modSp ord">
        <pc:chgData name="Rachael Murphy" userId="S::rachael.murphy@sestran.gov.uk::21bf2792-1e7d-4eeb-a0ff-08ab105bbc2c" providerId="AD" clId="Web-{5C8F1CC9-AF8B-8BEB-33F2-BB56357F0F16}" dt="2024-04-17T16:24:02.535" v="47"/>
        <pc:sldMkLst>
          <pc:docMk/>
          <pc:sldMk cId="1963386809" sldId="325"/>
        </pc:sldMkLst>
      </pc:sldChg>
      <pc:sldChg chg="modSp add replId">
        <pc:chgData name="Rachael Murphy" userId="S::rachael.murphy@sestran.gov.uk::21bf2792-1e7d-4eeb-a0ff-08ab105bbc2c" providerId="AD" clId="Web-{5C8F1CC9-AF8B-8BEB-33F2-BB56357F0F16}" dt="2024-04-17T16:22:36.236" v="40" actId="20577"/>
        <pc:sldMkLst>
          <pc:docMk/>
          <pc:sldMk cId="2556937161" sldId="326"/>
        </pc:sldMkLst>
      </pc:sldChg>
      <pc:sldChg chg="addSp delSp modSp add replId">
        <pc:chgData name="Rachael Murphy" userId="S::rachael.murphy@sestran.gov.uk::21bf2792-1e7d-4eeb-a0ff-08ab105bbc2c" providerId="AD" clId="Web-{5C8F1CC9-AF8B-8BEB-33F2-BB56357F0F16}" dt="2024-04-17T16:26:19.414" v="53" actId="1076"/>
        <pc:sldMkLst>
          <pc:docMk/>
          <pc:sldMk cId="3644935499" sldId="327"/>
        </pc:sldMkLst>
      </pc:sldChg>
      <pc:sldChg chg="delSp add replId">
        <pc:chgData name="Rachael Murphy" userId="S::rachael.murphy@sestran.gov.uk::21bf2792-1e7d-4eeb-a0ff-08ab105bbc2c" providerId="AD" clId="Web-{5C8F1CC9-AF8B-8BEB-33F2-BB56357F0F16}" dt="2024-04-17T16:26:49.665" v="55"/>
        <pc:sldMkLst>
          <pc:docMk/>
          <pc:sldMk cId="3865775819" sldId="328"/>
        </pc:sldMkLst>
      </pc:sldChg>
    </pc:docChg>
  </pc:docChgLst>
  <pc:docChgLst>
    <pc:chgData name="Beth Harley-Jepson" userId="a5482b9a-d429-44f4-b7fe-8f4bc119eda1" providerId="ADAL" clId="{76FC78EC-1CBA-4E5A-A4A2-1F9748DEE285}"/>
    <pc:docChg chg="custSel delSld modSld">
      <pc:chgData name="Beth Harley-Jepson" userId="a5482b9a-d429-44f4-b7fe-8f4bc119eda1" providerId="ADAL" clId="{76FC78EC-1CBA-4E5A-A4A2-1F9748DEE285}" dt="2024-04-18T09:22:39.020" v="7" actId="27636"/>
      <pc:docMkLst>
        <pc:docMk/>
      </pc:docMkLst>
      <pc:sldChg chg="del">
        <pc:chgData name="Beth Harley-Jepson" userId="a5482b9a-d429-44f4-b7fe-8f4bc119eda1" providerId="ADAL" clId="{76FC78EC-1CBA-4E5A-A4A2-1F9748DEE285}" dt="2024-04-18T09:16:28.160" v="1" actId="47"/>
        <pc:sldMkLst>
          <pc:docMk/>
          <pc:sldMk cId="2904023261" sldId="265"/>
        </pc:sldMkLst>
      </pc:sldChg>
      <pc:sldChg chg="setBg">
        <pc:chgData name="Beth Harley-Jepson" userId="a5482b9a-d429-44f4-b7fe-8f4bc119eda1" providerId="ADAL" clId="{76FC78EC-1CBA-4E5A-A4A2-1F9748DEE285}" dt="2024-04-18T09:16:50.980" v="3"/>
        <pc:sldMkLst>
          <pc:docMk/>
          <pc:sldMk cId="4054896427" sldId="270"/>
        </pc:sldMkLst>
      </pc:sldChg>
      <pc:sldChg chg="del">
        <pc:chgData name="Beth Harley-Jepson" userId="a5482b9a-d429-44f4-b7fe-8f4bc119eda1" providerId="ADAL" clId="{76FC78EC-1CBA-4E5A-A4A2-1F9748DEE285}" dt="2024-04-18T09:16:26.869" v="0" actId="47"/>
        <pc:sldMkLst>
          <pc:docMk/>
          <pc:sldMk cId="4024429184" sldId="277"/>
        </pc:sldMkLst>
      </pc:sldChg>
      <pc:sldChg chg="modSp mod">
        <pc:chgData name="Beth Harley-Jepson" userId="a5482b9a-d429-44f4-b7fe-8f4bc119eda1" providerId="ADAL" clId="{76FC78EC-1CBA-4E5A-A4A2-1F9748DEE285}" dt="2024-04-18T09:22:39.020" v="7" actId="27636"/>
        <pc:sldMkLst>
          <pc:docMk/>
          <pc:sldMk cId="446096983" sldId="846"/>
        </pc:sldMkLst>
      </pc:sldChg>
    </pc:docChg>
  </pc:docChgLst>
  <pc:docChgLst>
    <pc:chgData name="Beth Harley-Jepson" userId="a5482b9a-d429-44f4-b7fe-8f4bc119eda1" providerId="ADAL" clId="{718C9B92-E135-471B-ADCC-5EE53804C0B3}"/>
    <pc:docChg chg="custSel delSld modSld">
      <pc:chgData name="Beth Harley-Jepson" userId="a5482b9a-d429-44f4-b7fe-8f4bc119eda1" providerId="ADAL" clId="{718C9B92-E135-471B-ADCC-5EE53804C0B3}" dt="2024-02-22T17:59:02.256" v="11" actId="47"/>
      <pc:docMkLst>
        <pc:docMk/>
      </pc:docMkLst>
      <pc:sldChg chg="modSp mod">
        <pc:chgData name="Beth Harley-Jepson" userId="a5482b9a-d429-44f4-b7fe-8f4bc119eda1" providerId="ADAL" clId="{718C9B92-E135-471B-ADCC-5EE53804C0B3}" dt="2024-02-22T16:37:34.644" v="1" actId="1076"/>
        <pc:sldMkLst>
          <pc:docMk/>
          <pc:sldMk cId="2061350838" sldId="261"/>
        </pc:sldMkLst>
      </pc:sldChg>
      <pc:sldChg chg="del">
        <pc:chgData name="Beth Harley-Jepson" userId="a5482b9a-d429-44f4-b7fe-8f4bc119eda1" providerId="ADAL" clId="{718C9B92-E135-471B-ADCC-5EE53804C0B3}" dt="2024-02-22T17:59:01.229" v="10" actId="47"/>
        <pc:sldMkLst>
          <pc:docMk/>
          <pc:sldMk cId="175492069" sldId="263"/>
        </pc:sldMkLst>
      </pc:sldChg>
      <pc:sldChg chg="delSp mod">
        <pc:chgData name="Beth Harley-Jepson" userId="a5482b9a-d429-44f4-b7fe-8f4bc119eda1" providerId="ADAL" clId="{718C9B92-E135-471B-ADCC-5EE53804C0B3}" dt="2024-02-22T16:37:32.051" v="0" actId="478"/>
        <pc:sldMkLst>
          <pc:docMk/>
          <pc:sldMk cId="4054896427" sldId="270"/>
        </pc:sldMkLst>
      </pc:sldChg>
      <pc:sldChg chg="delSp mod">
        <pc:chgData name="Beth Harley-Jepson" userId="a5482b9a-d429-44f4-b7fe-8f4bc119eda1" providerId="ADAL" clId="{718C9B92-E135-471B-ADCC-5EE53804C0B3}" dt="2024-02-22T16:37:44.895" v="3" actId="478"/>
        <pc:sldMkLst>
          <pc:docMk/>
          <pc:sldMk cId="744695024" sldId="271"/>
        </pc:sldMkLst>
      </pc:sldChg>
      <pc:sldChg chg="delSp modSp mod setBg">
        <pc:chgData name="Beth Harley-Jepson" userId="a5482b9a-d429-44f4-b7fe-8f4bc119eda1" providerId="ADAL" clId="{718C9B92-E135-471B-ADCC-5EE53804C0B3}" dt="2024-02-22T17:55:52.325" v="8"/>
        <pc:sldMkLst>
          <pc:docMk/>
          <pc:sldMk cId="2243917434" sldId="272"/>
        </pc:sldMkLst>
      </pc:sldChg>
      <pc:sldChg chg="delSp mod">
        <pc:chgData name="Beth Harley-Jepson" userId="a5482b9a-d429-44f4-b7fe-8f4bc119eda1" providerId="ADAL" clId="{718C9B92-E135-471B-ADCC-5EE53804C0B3}" dt="2024-02-22T16:37:57.413" v="5" actId="478"/>
        <pc:sldMkLst>
          <pc:docMk/>
          <pc:sldMk cId="2440792675" sldId="274"/>
        </pc:sldMkLst>
      </pc:sldChg>
      <pc:sldChg chg="delSp mod">
        <pc:chgData name="Beth Harley-Jepson" userId="a5482b9a-d429-44f4-b7fe-8f4bc119eda1" providerId="ADAL" clId="{718C9B92-E135-471B-ADCC-5EE53804C0B3}" dt="2024-02-22T16:38:04.260" v="6" actId="478"/>
        <pc:sldMkLst>
          <pc:docMk/>
          <pc:sldMk cId="263927556" sldId="275"/>
        </pc:sldMkLst>
      </pc:sldChg>
      <pc:sldChg chg="delSp mod">
        <pc:chgData name="Beth Harley-Jepson" userId="a5482b9a-d429-44f4-b7fe-8f4bc119eda1" providerId="ADAL" clId="{718C9B92-E135-471B-ADCC-5EE53804C0B3}" dt="2024-02-22T16:37:39.799" v="2" actId="478"/>
        <pc:sldMkLst>
          <pc:docMk/>
          <pc:sldMk cId="2332936792" sldId="279"/>
        </pc:sldMkLst>
      </pc:sldChg>
      <pc:sldChg chg="del">
        <pc:chgData name="Beth Harley-Jepson" userId="a5482b9a-d429-44f4-b7fe-8f4bc119eda1" providerId="ADAL" clId="{718C9B92-E135-471B-ADCC-5EE53804C0B3}" dt="2024-02-22T17:58:36.072" v="9"/>
        <pc:sldMkLst>
          <pc:docMk/>
          <pc:sldMk cId="79697553" sldId="283"/>
        </pc:sldMkLst>
      </pc:sldChg>
      <pc:sldChg chg="del">
        <pc:chgData name="Beth Harley-Jepson" userId="a5482b9a-d429-44f4-b7fe-8f4bc119eda1" providerId="ADAL" clId="{718C9B92-E135-471B-ADCC-5EE53804C0B3}" dt="2024-02-22T17:58:36.072" v="9"/>
        <pc:sldMkLst>
          <pc:docMk/>
          <pc:sldMk cId="1781959488" sldId="304"/>
        </pc:sldMkLst>
      </pc:sldChg>
      <pc:sldChg chg="del">
        <pc:chgData name="Beth Harley-Jepson" userId="a5482b9a-d429-44f4-b7fe-8f4bc119eda1" providerId="ADAL" clId="{718C9B92-E135-471B-ADCC-5EE53804C0B3}" dt="2024-02-22T17:58:36.072" v="9"/>
        <pc:sldMkLst>
          <pc:docMk/>
          <pc:sldMk cId="4147806696" sldId="308"/>
        </pc:sldMkLst>
      </pc:sldChg>
      <pc:sldChg chg="del">
        <pc:chgData name="Beth Harley-Jepson" userId="a5482b9a-d429-44f4-b7fe-8f4bc119eda1" providerId="ADAL" clId="{718C9B92-E135-471B-ADCC-5EE53804C0B3}" dt="2024-02-22T17:58:36.072" v="9"/>
        <pc:sldMkLst>
          <pc:docMk/>
          <pc:sldMk cId="780573021" sldId="309"/>
        </pc:sldMkLst>
      </pc:sldChg>
      <pc:sldChg chg="del">
        <pc:chgData name="Beth Harley-Jepson" userId="a5482b9a-d429-44f4-b7fe-8f4bc119eda1" providerId="ADAL" clId="{718C9B92-E135-471B-ADCC-5EE53804C0B3}" dt="2024-02-22T17:58:36.072" v="9"/>
        <pc:sldMkLst>
          <pc:docMk/>
          <pc:sldMk cId="630334033" sldId="311"/>
        </pc:sldMkLst>
      </pc:sldChg>
      <pc:sldChg chg="del">
        <pc:chgData name="Beth Harley-Jepson" userId="a5482b9a-d429-44f4-b7fe-8f4bc119eda1" providerId="ADAL" clId="{718C9B92-E135-471B-ADCC-5EE53804C0B3}" dt="2024-02-22T17:58:36.072" v="9"/>
        <pc:sldMkLst>
          <pc:docMk/>
          <pc:sldMk cId="111503611" sldId="312"/>
        </pc:sldMkLst>
      </pc:sldChg>
      <pc:sldChg chg="del">
        <pc:chgData name="Beth Harley-Jepson" userId="a5482b9a-d429-44f4-b7fe-8f4bc119eda1" providerId="ADAL" clId="{718C9B92-E135-471B-ADCC-5EE53804C0B3}" dt="2024-02-22T17:58:36.072" v="9"/>
        <pc:sldMkLst>
          <pc:docMk/>
          <pc:sldMk cId="1960688790" sldId="313"/>
        </pc:sldMkLst>
      </pc:sldChg>
      <pc:sldChg chg="del">
        <pc:chgData name="Beth Harley-Jepson" userId="a5482b9a-d429-44f4-b7fe-8f4bc119eda1" providerId="ADAL" clId="{718C9B92-E135-471B-ADCC-5EE53804C0B3}" dt="2024-02-22T17:58:36.072" v="9"/>
        <pc:sldMkLst>
          <pc:docMk/>
          <pc:sldMk cId="1526929165" sldId="315"/>
        </pc:sldMkLst>
      </pc:sldChg>
      <pc:sldChg chg="del">
        <pc:chgData name="Beth Harley-Jepson" userId="a5482b9a-d429-44f4-b7fe-8f4bc119eda1" providerId="ADAL" clId="{718C9B92-E135-471B-ADCC-5EE53804C0B3}" dt="2024-02-22T17:58:36.072" v="9"/>
        <pc:sldMkLst>
          <pc:docMk/>
          <pc:sldMk cId="3908480581" sldId="316"/>
        </pc:sldMkLst>
      </pc:sldChg>
      <pc:sldChg chg="del">
        <pc:chgData name="Beth Harley-Jepson" userId="a5482b9a-d429-44f4-b7fe-8f4bc119eda1" providerId="ADAL" clId="{718C9B92-E135-471B-ADCC-5EE53804C0B3}" dt="2024-02-22T17:58:36.072" v="9"/>
        <pc:sldMkLst>
          <pc:docMk/>
          <pc:sldMk cId="3437193251" sldId="317"/>
        </pc:sldMkLst>
      </pc:sldChg>
      <pc:sldChg chg="del">
        <pc:chgData name="Beth Harley-Jepson" userId="a5482b9a-d429-44f4-b7fe-8f4bc119eda1" providerId="ADAL" clId="{718C9B92-E135-471B-ADCC-5EE53804C0B3}" dt="2024-02-22T17:58:36.072" v="9"/>
        <pc:sldMkLst>
          <pc:docMk/>
          <pc:sldMk cId="1156592016" sldId="318"/>
        </pc:sldMkLst>
      </pc:sldChg>
      <pc:sldChg chg="del">
        <pc:chgData name="Beth Harley-Jepson" userId="a5482b9a-d429-44f4-b7fe-8f4bc119eda1" providerId="ADAL" clId="{718C9B92-E135-471B-ADCC-5EE53804C0B3}" dt="2024-02-22T17:58:36.072" v="9"/>
        <pc:sldMkLst>
          <pc:docMk/>
          <pc:sldMk cId="1645132499" sldId="319"/>
        </pc:sldMkLst>
      </pc:sldChg>
      <pc:sldChg chg="del">
        <pc:chgData name="Beth Harley-Jepson" userId="a5482b9a-d429-44f4-b7fe-8f4bc119eda1" providerId="ADAL" clId="{718C9B92-E135-471B-ADCC-5EE53804C0B3}" dt="2024-02-22T17:59:02.256" v="11" actId="47"/>
        <pc:sldMkLst>
          <pc:docMk/>
          <pc:sldMk cId="2984808448" sldId="319"/>
        </pc:sldMkLst>
      </pc:sldChg>
    </pc:docChg>
  </pc:docChgLst>
  <pc:docChgLst>
    <pc:chgData name="Rachael Murphy" userId="21bf2792-1e7d-4eeb-a0ff-08ab105bbc2c" providerId="ADAL" clId="{17A6378A-E505-4525-B9B3-BC01C7AF17C9}"/>
    <pc:docChg chg="undo custSel addSld delSld modSld sldOrd">
      <pc:chgData name="Rachael Murphy" userId="21bf2792-1e7d-4eeb-a0ff-08ab105bbc2c" providerId="ADAL" clId="{17A6378A-E505-4525-B9B3-BC01C7AF17C9}" dt="2024-02-28T10:06:30.022" v="860" actId="12"/>
      <pc:docMkLst>
        <pc:docMk/>
      </pc:docMkLst>
      <pc:sldChg chg="del">
        <pc:chgData name="Rachael Murphy" userId="21bf2792-1e7d-4eeb-a0ff-08ab105bbc2c" providerId="ADAL" clId="{17A6378A-E505-4525-B9B3-BC01C7AF17C9}" dt="2024-02-14T16:37:12.936" v="96" actId="47"/>
        <pc:sldMkLst>
          <pc:docMk/>
          <pc:sldMk cId="921917424" sldId="256"/>
        </pc:sldMkLst>
      </pc:sldChg>
      <pc:sldChg chg="delSp modSp mod">
        <pc:chgData name="Rachael Murphy" userId="21bf2792-1e7d-4eeb-a0ff-08ab105bbc2c" providerId="ADAL" clId="{17A6378A-E505-4525-B9B3-BC01C7AF17C9}" dt="2024-02-14T16:32:15.491" v="79" actId="20577"/>
        <pc:sldMkLst>
          <pc:docMk/>
          <pc:sldMk cId="1301896145" sldId="257"/>
        </pc:sldMkLst>
      </pc:sldChg>
      <pc:sldChg chg="del">
        <pc:chgData name="Rachael Murphy" userId="21bf2792-1e7d-4eeb-a0ff-08ab105bbc2c" providerId="ADAL" clId="{17A6378A-E505-4525-B9B3-BC01C7AF17C9}" dt="2024-02-15T11:35:40.338" v="282" actId="47"/>
        <pc:sldMkLst>
          <pc:docMk/>
          <pc:sldMk cId="2099736860" sldId="258"/>
        </pc:sldMkLst>
      </pc:sldChg>
      <pc:sldChg chg="modSp mod">
        <pc:chgData name="Rachael Murphy" userId="21bf2792-1e7d-4eeb-a0ff-08ab105bbc2c" providerId="ADAL" clId="{17A6378A-E505-4525-B9B3-BC01C7AF17C9}" dt="2024-02-15T11:36:16.662" v="364" actId="20577"/>
        <pc:sldMkLst>
          <pc:docMk/>
          <pc:sldMk cId="3669260653" sldId="259"/>
        </pc:sldMkLst>
      </pc:sldChg>
      <pc:sldChg chg="delSp modSp mod">
        <pc:chgData name="Rachael Murphy" userId="21bf2792-1e7d-4eeb-a0ff-08ab105bbc2c" providerId="ADAL" clId="{17A6378A-E505-4525-B9B3-BC01C7AF17C9}" dt="2024-02-14T16:30:37.811" v="67" actId="207"/>
        <pc:sldMkLst>
          <pc:docMk/>
          <pc:sldMk cId="2061350838" sldId="261"/>
        </pc:sldMkLst>
      </pc:sldChg>
      <pc:sldChg chg="modSp mod">
        <pc:chgData name="Rachael Murphy" userId="21bf2792-1e7d-4eeb-a0ff-08ab105bbc2c" providerId="ADAL" clId="{17A6378A-E505-4525-B9B3-BC01C7AF17C9}" dt="2024-02-19T13:37:27.513" v="817" actId="20577"/>
        <pc:sldMkLst>
          <pc:docMk/>
          <pc:sldMk cId="2307157863" sldId="262"/>
        </pc:sldMkLst>
      </pc:sldChg>
      <pc:sldChg chg="del">
        <pc:chgData name="Rachael Murphy" userId="21bf2792-1e7d-4eeb-a0ff-08ab105bbc2c" providerId="ADAL" clId="{17A6378A-E505-4525-B9B3-BC01C7AF17C9}" dt="2024-02-14T16:37:13.479" v="97" actId="47"/>
        <pc:sldMkLst>
          <pc:docMk/>
          <pc:sldMk cId="619345073" sldId="264"/>
        </pc:sldMkLst>
      </pc:sldChg>
      <pc:sldChg chg="delSp modSp mod">
        <pc:chgData name="Rachael Murphy" userId="21bf2792-1e7d-4eeb-a0ff-08ab105bbc2c" providerId="ADAL" clId="{17A6378A-E505-4525-B9B3-BC01C7AF17C9}" dt="2024-02-16T09:55:44.565" v="807" actId="20577"/>
        <pc:sldMkLst>
          <pc:docMk/>
          <pc:sldMk cId="2904023261" sldId="265"/>
        </pc:sldMkLst>
      </pc:sldChg>
      <pc:sldChg chg="modSp mod">
        <pc:chgData name="Rachael Murphy" userId="21bf2792-1e7d-4eeb-a0ff-08ab105bbc2c" providerId="ADAL" clId="{17A6378A-E505-4525-B9B3-BC01C7AF17C9}" dt="2024-02-15T11:16:29.928" v="154" actId="20577"/>
        <pc:sldMkLst>
          <pc:docMk/>
          <pc:sldMk cId="2107719911" sldId="267"/>
        </pc:sldMkLst>
      </pc:sldChg>
      <pc:sldChg chg="modSp mod modNotesTx">
        <pc:chgData name="Rachael Murphy" userId="21bf2792-1e7d-4eeb-a0ff-08ab105bbc2c" providerId="ADAL" clId="{17A6378A-E505-4525-B9B3-BC01C7AF17C9}" dt="2024-02-15T12:56:57.572" v="799" actId="20577"/>
        <pc:sldMkLst>
          <pc:docMk/>
          <pc:sldMk cId="4054896427" sldId="270"/>
        </pc:sldMkLst>
      </pc:sldChg>
      <pc:sldChg chg="modSp mod">
        <pc:chgData name="Rachael Murphy" userId="21bf2792-1e7d-4eeb-a0ff-08ab105bbc2c" providerId="ADAL" clId="{17A6378A-E505-4525-B9B3-BC01C7AF17C9}" dt="2024-02-14T16:31:51.925" v="74" actId="1076"/>
        <pc:sldMkLst>
          <pc:docMk/>
          <pc:sldMk cId="744695024" sldId="271"/>
        </pc:sldMkLst>
      </pc:sldChg>
      <pc:sldChg chg="modSp mod">
        <pc:chgData name="Rachael Murphy" userId="21bf2792-1e7d-4eeb-a0ff-08ab105bbc2c" providerId="ADAL" clId="{17A6378A-E505-4525-B9B3-BC01C7AF17C9}" dt="2024-02-14T16:33:50.178" v="84" actId="1076"/>
        <pc:sldMkLst>
          <pc:docMk/>
          <pc:sldMk cId="2243917434" sldId="272"/>
        </pc:sldMkLst>
      </pc:sldChg>
      <pc:sldChg chg="modSp mod">
        <pc:chgData name="Rachael Murphy" userId="21bf2792-1e7d-4eeb-a0ff-08ab105bbc2c" providerId="ADAL" clId="{17A6378A-E505-4525-B9B3-BC01C7AF17C9}" dt="2024-02-14T16:35:47.008" v="88" actId="1076"/>
        <pc:sldMkLst>
          <pc:docMk/>
          <pc:sldMk cId="2943413106" sldId="273"/>
        </pc:sldMkLst>
      </pc:sldChg>
      <pc:sldChg chg="modSp mod">
        <pc:chgData name="Rachael Murphy" userId="21bf2792-1e7d-4eeb-a0ff-08ab105bbc2c" providerId="ADAL" clId="{17A6378A-E505-4525-B9B3-BC01C7AF17C9}" dt="2024-02-28T10:00:01.364" v="841" actId="27636"/>
        <pc:sldMkLst>
          <pc:docMk/>
          <pc:sldMk cId="2440792675" sldId="274"/>
        </pc:sldMkLst>
      </pc:sldChg>
      <pc:sldChg chg="modSp mod">
        <pc:chgData name="Rachael Murphy" userId="21bf2792-1e7d-4eeb-a0ff-08ab105bbc2c" providerId="ADAL" clId="{17A6378A-E505-4525-B9B3-BC01C7AF17C9}" dt="2024-02-14T16:37:30.193" v="100" actId="20577"/>
        <pc:sldMkLst>
          <pc:docMk/>
          <pc:sldMk cId="263927556" sldId="275"/>
        </pc:sldMkLst>
      </pc:sldChg>
      <pc:sldChg chg="del">
        <pc:chgData name="Rachael Murphy" userId="21bf2792-1e7d-4eeb-a0ff-08ab105bbc2c" providerId="ADAL" clId="{17A6378A-E505-4525-B9B3-BC01C7AF17C9}" dt="2024-02-14T16:37:11.065" v="95" actId="47"/>
        <pc:sldMkLst>
          <pc:docMk/>
          <pc:sldMk cId="2312998254" sldId="276"/>
        </pc:sldMkLst>
      </pc:sldChg>
      <pc:sldChg chg="modSp add mod">
        <pc:chgData name="Rachael Murphy" userId="21bf2792-1e7d-4eeb-a0ff-08ab105bbc2c" providerId="ADAL" clId="{17A6378A-E505-4525-B9B3-BC01C7AF17C9}" dt="2024-02-15T11:16:15.252" v="122" actId="20577"/>
        <pc:sldMkLst>
          <pc:docMk/>
          <pc:sldMk cId="3990579809" sldId="276"/>
        </pc:sldMkLst>
      </pc:sldChg>
      <pc:sldChg chg="addSp delSp modSp add mod">
        <pc:chgData name="Rachael Murphy" userId="21bf2792-1e7d-4eeb-a0ff-08ab105bbc2c" providerId="ADAL" clId="{17A6378A-E505-4525-B9B3-BC01C7AF17C9}" dt="2024-02-28T10:06:30.022" v="860" actId="12"/>
        <pc:sldMkLst>
          <pc:docMk/>
          <pc:sldMk cId="4024429184" sldId="277"/>
        </pc:sldMkLst>
      </pc:sldChg>
      <pc:sldChg chg="modSp add mod">
        <pc:chgData name="Rachael Murphy" userId="21bf2792-1e7d-4eeb-a0ff-08ab105bbc2c" providerId="ADAL" clId="{17A6378A-E505-4525-B9B3-BC01C7AF17C9}" dt="2024-02-28T10:05:58.904" v="859" actId="20577"/>
        <pc:sldMkLst>
          <pc:docMk/>
          <pc:sldMk cId="1490939939" sldId="278"/>
        </pc:sldMkLst>
      </pc:sldChg>
      <pc:sldChg chg="modSp add mod ord">
        <pc:chgData name="Rachael Murphy" userId="21bf2792-1e7d-4eeb-a0ff-08ab105bbc2c" providerId="ADAL" clId="{17A6378A-E505-4525-B9B3-BC01C7AF17C9}" dt="2024-02-15T11:23:08.497" v="281" actId="121"/>
        <pc:sldMkLst>
          <pc:docMk/>
          <pc:sldMk cId="2332936792" sldId="279"/>
        </pc:sldMkLst>
      </pc:sldChg>
      <pc:sldChg chg="modSp add mod">
        <pc:chgData name="Rachael Murphy" userId="21bf2792-1e7d-4eeb-a0ff-08ab105bbc2c" providerId="ADAL" clId="{17A6378A-E505-4525-B9B3-BC01C7AF17C9}" dt="2024-02-15T12:56:21.452" v="777" actId="20577"/>
        <pc:sldMkLst>
          <pc:docMk/>
          <pc:sldMk cId="2596262664" sldId="281"/>
        </pc:sldMkLst>
      </pc:sldChg>
    </pc:docChg>
  </pc:docChgLst>
  <pc:docChgLst>
    <pc:chgData name="Keith Fisken" userId="1f515475-d5f2-47b3-bd2d-516f55b32890" providerId="ADAL" clId="{2AF3DD64-320E-6E4A-A45E-A6AA0C41B0DC}"/>
    <pc:docChg chg="undo custSel addSld delSld modSld sldOrd">
      <pc:chgData name="Keith Fisken" userId="1f515475-d5f2-47b3-bd2d-516f55b32890" providerId="ADAL" clId="{2AF3DD64-320E-6E4A-A45E-A6AA0C41B0DC}" dt="2024-11-21T13:55:54.004" v="2377" actId="20577"/>
      <pc:docMkLst>
        <pc:docMk/>
      </pc:docMkLst>
      <pc:sldChg chg="modSp mod">
        <pc:chgData name="Keith Fisken" userId="1f515475-d5f2-47b3-bd2d-516f55b32890" providerId="ADAL" clId="{2AF3DD64-320E-6E4A-A45E-A6AA0C41B0DC}" dt="2024-11-20T17:29:58.617" v="111" actId="20577"/>
        <pc:sldMkLst>
          <pc:docMk/>
          <pc:sldMk cId="1301896145" sldId="257"/>
        </pc:sldMkLst>
        <pc:spChg chg="mod">
          <ac:chgData name="Keith Fisken" userId="1f515475-d5f2-47b3-bd2d-516f55b32890" providerId="ADAL" clId="{2AF3DD64-320E-6E4A-A45E-A6AA0C41B0DC}" dt="2024-11-20T17:29:58.617" v="111" actId="20577"/>
          <ac:spMkLst>
            <pc:docMk/>
            <pc:sldMk cId="1301896145" sldId="257"/>
            <ac:spMk id="3" creationId="{8D15C255-5A41-4A89-AB8D-03E9D0B37361}"/>
          </ac:spMkLst>
        </pc:spChg>
      </pc:sldChg>
      <pc:sldChg chg="modSp mod">
        <pc:chgData name="Keith Fisken" userId="1f515475-d5f2-47b3-bd2d-516f55b32890" providerId="ADAL" clId="{2AF3DD64-320E-6E4A-A45E-A6AA0C41B0DC}" dt="2024-11-21T13:55:54.004" v="2377" actId="20577"/>
        <pc:sldMkLst>
          <pc:docMk/>
          <pc:sldMk cId="3669260653" sldId="259"/>
        </pc:sldMkLst>
        <pc:spChg chg="mod">
          <ac:chgData name="Keith Fisken" userId="1f515475-d5f2-47b3-bd2d-516f55b32890" providerId="ADAL" clId="{2AF3DD64-320E-6E4A-A45E-A6AA0C41B0DC}" dt="2024-11-21T13:55:54.004" v="2377" actId="20577"/>
          <ac:spMkLst>
            <pc:docMk/>
            <pc:sldMk cId="3669260653" sldId="259"/>
            <ac:spMk id="8" creationId="{142E45E5-9988-E186-E36E-075B1371E944}"/>
          </ac:spMkLst>
        </pc:spChg>
      </pc:sldChg>
      <pc:sldChg chg="modSp add del mod setBg">
        <pc:chgData name="Keith Fisken" userId="1f515475-d5f2-47b3-bd2d-516f55b32890" providerId="ADAL" clId="{2AF3DD64-320E-6E4A-A45E-A6AA0C41B0DC}" dt="2024-11-21T08:48:27.184" v="523" actId="20577"/>
        <pc:sldMkLst>
          <pc:docMk/>
          <pc:sldMk cId="349723846" sldId="270"/>
        </pc:sldMkLst>
        <pc:spChg chg="mod">
          <ac:chgData name="Keith Fisken" userId="1f515475-d5f2-47b3-bd2d-516f55b32890" providerId="ADAL" clId="{2AF3DD64-320E-6E4A-A45E-A6AA0C41B0DC}" dt="2024-11-21T08:48:27.184" v="523" actId="20577"/>
          <ac:spMkLst>
            <pc:docMk/>
            <pc:sldMk cId="349723846" sldId="270"/>
            <ac:spMk id="2" creationId="{08964F70-2A45-4F6F-A37E-0AB5F82CB51E}"/>
          </ac:spMkLst>
        </pc:spChg>
      </pc:sldChg>
      <pc:sldChg chg="modSp del mod">
        <pc:chgData name="Keith Fisken" userId="1f515475-d5f2-47b3-bd2d-516f55b32890" providerId="ADAL" clId="{2AF3DD64-320E-6E4A-A45E-A6AA0C41B0DC}" dt="2024-11-20T17:20:58.812" v="32" actId="2696"/>
        <pc:sldMkLst>
          <pc:docMk/>
          <pc:sldMk cId="4054896427" sldId="270"/>
        </pc:sldMkLst>
        <pc:spChg chg="mod">
          <ac:chgData name="Keith Fisken" userId="1f515475-d5f2-47b3-bd2d-516f55b32890" providerId="ADAL" clId="{2AF3DD64-320E-6E4A-A45E-A6AA0C41B0DC}" dt="2024-11-20T17:20:01.341" v="24" actId="27636"/>
          <ac:spMkLst>
            <pc:docMk/>
            <pc:sldMk cId="4054896427" sldId="270"/>
            <ac:spMk id="2" creationId="{08964F70-2A45-4F6F-A37E-0AB5F82CB51E}"/>
          </ac:spMkLst>
        </pc:spChg>
      </pc:sldChg>
      <pc:sldChg chg="del">
        <pc:chgData name="Keith Fisken" userId="1f515475-d5f2-47b3-bd2d-516f55b32890" providerId="ADAL" clId="{2AF3DD64-320E-6E4A-A45E-A6AA0C41B0DC}" dt="2024-11-20T17:20:58.812" v="32" actId="2696"/>
        <pc:sldMkLst>
          <pc:docMk/>
          <pc:sldMk cId="2659282133" sldId="338"/>
        </pc:sldMkLst>
      </pc:sldChg>
      <pc:sldChg chg="addSp delSp modSp add mod">
        <pc:chgData name="Keith Fisken" userId="1f515475-d5f2-47b3-bd2d-516f55b32890" providerId="ADAL" clId="{2AF3DD64-320E-6E4A-A45E-A6AA0C41B0DC}" dt="2024-11-21T12:36:09.768" v="2306" actId="1076"/>
        <pc:sldMkLst>
          <pc:docMk/>
          <pc:sldMk cId="3545017586" sldId="338"/>
        </pc:sldMkLst>
        <pc:spChg chg="mod">
          <ac:chgData name="Keith Fisken" userId="1f515475-d5f2-47b3-bd2d-516f55b32890" providerId="ADAL" clId="{2AF3DD64-320E-6E4A-A45E-A6AA0C41B0DC}" dt="2024-11-20T17:22:27.437" v="39" actId="207"/>
          <ac:spMkLst>
            <pc:docMk/>
            <pc:sldMk cId="3545017586" sldId="338"/>
            <ac:spMk id="4" creationId="{3760D789-6260-55D1-31DE-F680C2413A5A}"/>
          </ac:spMkLst>
        </pc:spChg>
        <pc:spChg chg="del">
          <ac:chgData name="Keith Fisken" userId="1f515475-d5f2-47b3-bd2d-516f55b32890" providerId="ADAL" clId="{2AF3DD64-320E-6E4A-A45E-A6AA0C41B0DC}" dt="2024-11-21T11:57:11.051" v="1937" actId="478"/>
          <ac:spMkLst>
            <pc:docMk/>
            <pc:sldMk cId="3545017586" sldId="338"/>
            <ac:spMk id="7" creationId="{34F35F76-A606-CC6D-8913-492E0AE7EB92}"/>
          </ac:spMkLst>
        </pc:spChg>
        <pc:spChg chg="add mod">
          <ac:chgData name="Keith Fisken" userId="1f515475-d5f2-47b3-bd2d-516f55b32890" providerId="ADAL" clId="{2AF3DD64-320E-6E4A-A45E-A6AA0C41B0DC}" dt="2024-11-21T11:45:05.412" v="1708" actId="20577"/>
          <ac:spMkLst>
            <pc:docMk/>
            <pc:sldMk cId="3545017586" sldId="338"/>
            <ac:spMk id="10" creationId="{6E71B033-A2A6-6916-F045-3D47CEA3ABD9}"/>
          </ac:spMkLst>
        </pc:spChg>
        <pc:spChg chg="add mod">
          <ac:chgData name="Keith Fisken" userId="1f515475-d5f2-47b3-bd2d-516f55b32890" providerId="ADAL" clId="{2AF3DD64-320E-6E4A-A45E-A6AA0C41B0DC}" dt="2024-11-21T12:31:57.787" v="2291" actId="20577"/>
          <ac:spMkLst>
            <pc:docMk/>
            <pc:sldMk cId="3545017586" sldId="338"/>
            <ac:spMk id="11" creationId="{5E3D96D1-84C0-8160-E1A5-F5BB65935085}"/>
          </ac:spMkLst>
        </pc:spChg>
        <pc:spChg chg="add mod">
          <ac:chgData name="Keith Fisken" userId="1f515475-d5f2-47b3-bd2d-516f55b32890" providerId="ADAL" clId="{2AF3DD64-320E-6E4A-A45E-A6AA0C41B0DC}" dt="2024-11-21T12:32:06.294" v="2292" actId="1076"/>
          <ac:spMkLst>
            <pc:docMk/>
            <pc:sldMk cId="3545017586" sldId="338"/>
            <ac:spMk id="12" creationId="{AC2DFBD7-E223-3E9F-3A06-EEABE8E94B47}"/>
          </ac:spMkLst>
        </pc:spChg>
        <pc:picChg chg="mod">
          <ac:chgData name="Keith Fisken" userId="1f515475-d5f2-47b3-bd2d-516f55b32890" providerId="ADAL" clId="{2AF3DD64-320E-6E4A-A45E-A6AA0C41B0DC}" dt="2024-11-20T17:22:32.376" v="40" actId="207"/>
          <ac:picMkLst>
            <pc:docMk/>
            <pc:sldMk cId="3545017586" sldId="338"/>
            <ac:picMk id="5" creationId="{486DF630-1B9D-9CCE-3730-54A4AF4D1111}"/>
          </ac:picMkLst>
        </pc:picChg>
        <pc:picChg chg="add del mod modCrop">
          <ac:chgData name="Keith Fisken" userId="1f515475-d5f2-47b3-bd2d-516f55b32890" providerId="ADAL" clId="{2AF3DD64-320E-6E4A-A45E-A6AA0C41B0DC}" dt="2024-11-21T12:34:56.516" v="2293" actId="478"/>
          <ac:picMkLst>
            <pc:docMk/>
            <pc:sldMk cId="3545017586" sldId="338"/>
            <ac:picMk id="8" creationId="{213B03C0-3D1B-AC9A-A30B-2DA8A8875AD1}"/>
          </ac:picMkLst>
        </pc:picChg>
        <pc:picChg chg="add mod modCrop">
          <ac:chgData name="Keith Fisken" userId="1f515475-d5f2-47b3-bd2d-516f55b32890" providerId="ADAL" clId="{2AF3DD64-320E-6E4A-A45E-A6AA0C41B0DC}" dt="2024-11-21T12:36:09.768" v="2306" actId="1076"/>
          <ac:picMkLst>
            <pc:docMk/>
            <pc:sldMk cId="3545017586" sldId="338"/>
            <ac:picMk id="14" creationId="{1A136BA8-FAFE-3421-4F35-9FB758E20B2B}"/>
          </ac:picMkLst>
        </pc:picChg>
      </pc:sldChg>
      <pc:sldChg chg="modSp mod">
        <pc:chgData name="Keith Fisken" userId="1f515475-d5f2-47b3-bd2d-516f55b32890" providerId="ADAL" clId="{2AF3DD64-320E-6E4A-A45E-A6AA0C41B0DC}" dt="2024-11-21T09:21:57.380" v="568" actId="113"/>
        <pc:sldMkLst>
          <pc:docMk/>
          <pc:sldMk cId="294451160" sldId="878"/>
        </pc:sldMkLst>
        <pc:spChg chg="mod">
          <ac:chgData name="Keith Fisken" userId="1f515475-d5f2-47b3-bd2d-516f55b32890" providerId="ADAL" clId="{2AF3DD64-320E-6E4A-A45E-A6AA0C41B0DC}" dt="2024-11-21T09:21:57.380" v="568" actId="113"/>
          <ac:spMkLst>
            <pc:docMk/>
            <pc:sldMk cId="294451160" sldId="878"/>
            <ac:spMk id="3" creationId="{0A3D69FC-7A2D-2C22-2FA8-5B8BDF510CAF}"/>
          </ac:spMkLst>
        </pc:spChg>
      </pc:sldChg>
      <pc:sldChg chg="modSp mod">
        <pc:chgData name="Keith Fisken" userId="1f515475-d5f2-47b3-bd2d-516f55b32890" providerId="ADAL" clId="{2AF3DD64-320E-6E4A-A45E-A6AA0C41B0DC}" dt="2024-11-21T09:20:47.492" v="547" actId="5793"/>
        <pc:sldMkLst>
          <pc:docMk/>
          <pc:sldMk cId="2744501902" sldId="879"/>
        </pc:sldMkLst>
        <pc:spChg chg="mod">
          <ac:chgData name="Keith Fisken" userId="1f515475-d5f2-47b3-bd2d-516f55b32890" providerId="ADAL" clId="{2AF3DD64-320E-6E4A-A45E-A6AA0C41B0DC}" dt="2024-11-21T09:20:47.492" v="547" actId="5793"/>
          <ac:spMkLst>
            <pc:docMk/>
            <pc:sldMk cId="2744501902" sldId="879"/>
            <ac:spMk id="3" creationId="{656D5663-1D98-9C02-9173-70FDA05C9907}"/>
          </ac:spMkLst>
        </pc:spChg>
      </pc:sldChg>
      <pc:sldChg chg="add del">
        <pc:chgData name="Keith Fisken" userId="1f515475-d5f2-47b3-bd2d-516f55b32890" providerId="ADAL" clId="{2AF3DD64-320E-6E4A-A45E-A6AA0C41B0DC}" dt="2024-11-20T17:22:37.129" v="41" actId="2696"/>
        <pc:sldMkLst>
          <pc:docMk/>
          <pc:sldMk cId="2485173207" sldId="881"/>
        </pc:sldMkLst>
      </pc:sldChg>
      <pc:sldChg chg="addSp delSp modSp add mod ord">
        <pc:chgData name="Keith Fisken" userId="1f515475-d5f2-47b3-bd2d-516f55b32890" providerId="ADAL" clId="{2AF3DD64-320E-6E4A-A45E-A6AA0C41B0DC}" dt="2024-11-21T13:53:25.060" v="2368" actId="14100"/>
        <pc:sldMkLst>
          <pc:docMk/>
          <pc:sldMk cId="2592222615" sldId="881"/>
        </pc:sldMkLst>
        <pc:spChg chg="add mod">
          <ac:chgData name="Keith Fisken" userId="1f515475-d5f2-47b3-bd2d-516f55b32890" providerId="ADAL" clId="{2AF3DD64-320E-6E4A-A45E-A6AA0C41B0DC}" dt="2024-11-21T11:00:06.362" v="1035" actId="20577"/>
          <ac:spMkLst>
            <pc:docMk/>
            <pc:sldMk cId="2592222615" sldId="881"/>
            <ac:spMk id="2" creationId="{E509FD94-186F-BCFF-9361-D2B691DDDA32}"/>
          </ac:spMkLst>
        </pc:spChg>
        <pc:spChg chg="del mod">
          <ac:chgData name="Keith Fisken" userId="1f515475-d5f2-47b3-bd2d-516f55b32890" providerId="ADAL" clId="{2AF3DD64-320E-6E4A-A45E-A6AA0C41B0DC}" dt="2024-11-21T11:00:33.422" v="1052" actId="478"/>
          <ac:spMkLst>
            <pc:docMk/>
            <pc:sldMk cId="2592222615" sldId="881"/>
            <ac:spMk id="3" creationId="{2F3C28B9-68A8-E663-F6F4-A0BD1BCA1A2B}"/>
          </ac:spMkLst>
        </pc:spChg>
        <pc:spChg chg="add mod">
          <ac:chgData name="Keith Fisken" userId="1f515475-d5f2-47b3-bd2d-516f55b32890" providerId="ADAL" clId="{2AF3DD64-320E-6E4A-A45E-A6AA0C41B0DC}" dt="2024-11-21T13:53:25.060" v="2368" actId="14100"/>
          <ac:spMkLst>
            <pc:docMk/>
            <pc:sldMk cId="2592222615" sldId="881"/>
            <ac:spMk id="8" creationId="{0586181A-DEF3-EA25-4F25-479341AAC409}"/>
          </ac:spMkLst>
        </pc:spChg>
        <pc:picChg chg="add del mod">
          <ac:chgData name="Keith Fisken" userId="1f515475-d5f2-47b3-bd2d-516f55b32890" providerId="ADAL" clId="{2AF3DD64-320E-6E4A-A45E-A6AA0C41B0DC}" dt="2024-11-21T11:09:41.325" v="1330" actId="478"/>
          <ac:picMkLst>
            <pc:docMk/>
            <pc:sldMk cId="2592222615" sldId="881"/>
            <ac:picMk id="11" creationId="{F767DDE2-779D-C4AE-BC1C-1542CCF109AB}"/>
          </ac:picMkLst>
        </pc:picChg>
        <pc:picChg chg="add mod">
          <ac:chgData name="Keith Fisken" userId="1f515475-d5f2-47b3-bd2d-516f55b32890" providerId="ADAL" clId="{2AF3DD64-320E-6E4A-A45E-A6AA0C41B0DC}" dt="2024-11-21T11:10:42.594" v="1348" actId="688"/>
          <ac:picMkLst>
            <pc:docMk/>
            <pc:sldMk cId="2592222615" sldId="881"/>
            <ac:picMk id="13" creationId="{8CEE5C05-3F05-D454-0FAE-AD34E444B5A8}"/>
          </ac:picMkLst>
        </pc:picChg>
        <pc:picChg chg="add mod">
          <ac:chgData name="Keith Fisken" userId="1f515475-d5f2-47b3-bd2d-516f55b32890" providerId="ADAL" clId="{2AF3DD64-320E-6E4A-A45E-A6AA0C41B0DC}" dt="2024-11-21T11:10:47.502" v="1349" actId="1076"/>
          <ac:picMkLst>
            <pc:docMk/>
            <pc:sldMk cId="2592222615" sldId="881"/>
            <ac:picMk id="15" creationId="{F96C9FA7-30D2-0809-3A95-5EA031106A5B}"/>
          </ac:picMkLst>
        </pc:picChg>
        <pc:picChg chg="add mod">
          <ac:chgData name="Keith Fisken" userId="1f515475-d5f2-47b3-bd2d-516f55b32890" providerId="ADAL" clId="{2AF3DD64-320E-6E4A-A45E-A6AA0C41B0DC}" dt="2024-11-21T11:10:39.259" v="1347" actId="688"/>
          <ac:picMkLst>
            <pc:docMk/>
            <pc:sldMk cId="2592222615" sldId="881"/>
            <ac:picMk id="17" creationId="{3D479AA4-BD10-9C43-6684-0051C0A78810}"/>
          </ac:picMkLst>
        </pc:picChg>
      </pc:sldChg>
      <pc:sldChg chg="add del">
        <pc:chgData name="Keith Fisken" userId="1f515475-d5f2-47b3-bd2d-516f55b32890" providerId="ADAL" clId="{2AF3DD64-320E-6E4A-A45E-A6AA0C41B0DC}" dt="2024-11-20T17:22:37.982" v="42" actId="2696"/>
        <pc:sldMkLst>
          <pc:docMk/>
          <pc:sldMk cId="3676207335" sldId="882"/>
        </pc:sldMkLst>
      </pc:sldChg>
      <pc:sldChg chg="addSp delSp modSp add mod">
        <pc:chgData name="Keith Fisken" userId="1f515475-d5f2-47b3-bd2d-516f55b32890" providerId="ADAL" clId="{2AF3DD64-320E-6E4A-A45E-A6AA0C41B0DC}" dt="2024-11-21T12:18:06.927" v="2276" actId="313"/>
        <pc:sldMkLst>
          <pc:docMk/>
          <pc:sldMk cId="4015428940" sldId="882"/>
        </pc:sldMkLst>
        <pc:spChg chg="add mod">
          <ac:chgData name="Keith Fisken" userId="1f515475-d5f2-47b3-bd2d-516f55b32890" providerId="ADAL" clId="{2AF3DD64-320E-6E4A-A45E-A6AA0C41B0DC}" dt="2024-11-21T12:18:00.086" v="2274" actId="164"/>
          <ac:spMkLst>
            <pc:docMk/>
            <pc:sldMk cId="4015428940" sldId="882"/>
            <ac:spMk id="2" creationId="{7213A7E4-EF38-717A-DC8B-6A935A86F52B}"/>
          </ac:spMkLst>
        </pc:spChg>
        <pc:spChg chg="del mod">
          <ac:chgData name="Keith Fisken" userId="1f515475-d5f2-47b3-bd2d-516f55b32890" providerId="ADAL" clId="{2AF3DD64-320E-6E4A-A45E-A6AA0C41B0DC}" dt="2024-11-21T09:34:31.578" v="721" actId="478"/>
          <ac:spMkLst>
            <pc:docMk/>
            <pc:sldMk cId="4015428940" sldId="882"/>
            <ac:spMk id="3" creationId="{A8775ACD-1357-05C4-E183-7E04D3022396}"/>
          </ac:spMkLst>
        </pc:spChg>
        <pc:spChg chg="add mod">
          <ac:chgData name="Keith Fisken" userId="1f515475-d5f2-47b3-bd2d-516f55b32890" providerId="ADAL" clId="{2AF3DD64-320E-6E4A-A45E-A6AA0C41B0DC}" dt="2024-11-21T12:18:00.086" v="2274" actId="164"/>
          <ac:spMkLst>
            <pc:docMk/>
            <pc:sldMk cId="4015428940" sldId="882"/>
            <ac:spMk id="8" creationId="{00E38BDF-B23A-E7C0-284B-3496B55F7544}"/>
          </ac:spMkLst>
        </pc:spChg>
        <pc:spChg chg="add mod">
          <ac:chgData name="Keith Fisken" userId="1f515475-d5f2-47b3-bd2d-516f55b32890" providerId="ADAL" clId="{2AF3DD64-320E-6E4A-A45E-A6AA0C41B0DC}" dt="2024-11-21T12:18:06.927" v="2276" actId="313"/>
          <ac:spMkLst>
            <pc:docMk/>
            <pc:sldMk cId="4015428940" sldId="882"/>
            <ac:spMk id="10" creationId="{BCCED72B-AD7C-6FD1-99FB-2A0A8A655ADC}"/>
          </ac:spMkLst>
        </pc:spChg>
        <pc:spChg chg="add mod">
          <ac:chgData name="Keith Fisken" userId="1f515475-d5f2-47b3-bd2d-516f55b32890" providerId="ADAL" clId="{2AF3DD64-320E-6E4A-A45E-A6AA0C41B0DC}" dt="2024-11-21T12:18:00.086" v="2274" actId="164"/>
          <ac:spMkLst>
            <pc:docMk/>
            <pc:sldMk cId="4015428940" sldId="882"/>
            <ac:spMk id="11" creationId="{C6075F26-97D1-9EB7-0B99-134BF66AB14D}"/>
          </ac:spMkLst>
        </pc:spChg>
        <pc:spChg chg="add mod">
          <ac:chgData name="Keith Fisken" userId="1f515475-d5f2-47b3-bd2d-516f55b32890" providerId="ADAL" clId="{2AF3DD64-320E-6E4A-A45E-A6AA0C41B0DC}" dt="2024-11-21T12:18:00.086" v="2274" actId="164"/>
          <ac:spMkLst>
            <pc:docMk/>
            <pc:sldMk cId="4015428940" sldId="882"/>
            <ac:spMk id="12" creationId="{488CB463-4B29-6E15-B773-E10C0EC439FC}"/>
          </ac:spMkLst>
        </pc:spChg>
        <pc:spChg chg="add mod">
          <ac:chgData name="Keith Fisken" userId="1f515475-d5f2-47b3-bd2d-516f55b32890" providerId="ADAL" clId="{2AF3DD64-320E-6E4A-A45E-A6AA0C41B0DC}" dt="2024-11-21T09:36:17.202" v="754" actId="1076"/>
          <ac:spMkLst>
            <pc:docMk/>
            <pc:sldMk cId="4015428940" sldId="882"/>
            <ac:spMk id="13" creationId="{381CE27B-AD66-25E8-7F55-B24525E045DB}"/>
          </ac:spMkLst>
        </pc:spChg>
        <pc:spChg chg="add mod">
          <ac:chgData name="Keith Fisken" userId="1f515475-d5f2-47b3-bd2d-516f55b32890" providerId="ADAL" clId="{2AF3DD64-320E-6E4A-A45E-A6AA0C41B0DC}" dt="2024-11-21T12:18:00.086" v="2274" actId="164"/>
          <ac:spMkLst>
            <pc:docMk/>
            <pc:sldMk cId="4015428940" sldId="882"/>
            <ac:spMk id="14" creationId="{3573EB97-E113-EB8B-CD67-2ED82A20379B}"/>
          </ac:spMkLst>
        </pc:spChg>
        <pc:spChg chg="add mod">
          <ac:chgData name="Keith Fisken" userId="1f515475-d5f2-47b3-bd2d-516f55b32890" providerId="ADAL" clId="{2AF3DD64-320E-6E4A-A45E-A6AA0C41B0DC}" dt="2024-11-21T12:18:00.086" v="2274" actId="164"/>
          <ac:spMkLst>
            <pc:docMk/>
            <pc:sldMk cId="4015428940" sldId="882"/>
            <ac:spMk id="15" creationId="{4FD7EB23-FF23-A256-A1C9-0337DA6358B2}"/>
          </ac:spMkLst>
        </pc:spChg>
        <pc:spChg chg="add mod">
          <ac:chgData name="Keith Fisken" userId="1f515475-d5f2-47b3-bd2d-516f55b32890" providerId="ADAL" clId="{2AF3DD64-320E-6E4A-A45E-A6AA0C41B0DC}" dt="2024-11-21T12:18:00.086" v="2274" actId="164"/>
          <ac:spMkLst>
            <pc:docMk/>
            <pc:sldMk cId="4015428940" sldId="882"/>
            <ac:spMk id="16" creationId="{3DF6078B-5192-6619-C203-E59A65B6769A}"/>
          </ac:spMkLst>
        </pc:spChg>
        <pc:spChg chg="add mod">
          <ac:chgData name="Keith Fisken" userId="1f515475-d5f2-47b3-bd2d-516f55b32890" providerId="ADAL" clId="{2AF3DD64-320E-6E4A-A45E-A6AA0C41B0DC}" dt="2024-11-21T12:18:00.086" v="2274" actId="164"/>
          <ac:spMkLst>
            <pc:docMk/>
            <pc:sldMk cId="4015428940" sldId="882"/>
            <ac:spMk id="17" creationId="{C57E0F07-1301-0B85-6C42-88B304F98337}"/>
          </ac:spMkLst>
        </pc:spChg>
        <pc:spChg chg="add mod">
          <ac:chgData name="Keith Fisken" userId="1f515475-d5f2-47b3-bd2d-516f55b32890" providerId="ADAL" clId="{2AF3DD64-320E-6E4A-A45E-A6AA0C41B0DC}" dt="2024-11-21T12:18:00.086" v="2274" actId="164"/>
          <ac:spMkLst>
            <pc:docMk/>
            <pc:sldMk cId="4015428940" sldId="882"/>
            <ac:spMk id="18" creationId="{3CB6C0BC-2F60-66F6-C95C-5849864FAA4B}"/>
          </ac:spMkLst>
        </pc:spChg>
        <pc:spChg chg="add mod">
          <ac:chgData name="Keith Fisken" userId="1f515475-d5f2-47b3-bd2d-516f55b32890" providerId="ADAL" clId="{2AF3DD64-320E-6E4A-A45E-A6AA0C41B0DC}" dt="2024-11-21T12:18:00.086" v="2274" actId="164"/>
          <ac:spMkLst>
            <pc:docMk/>
            <pc:sldMk cId="4015428940" sldId="882"/>
            <ac:spMk id="19" creationId="{783222BC-A29D-F060-FBF3-C70C2CFCEE20}"/>
          </ac:spMkLst>
        </pc:spChg>
        <pc:spChg chg="add mod">
          <ac:chgData name="Keith Fisken" userId="1f515475-d5f2-47b3-bd2d-516f55b32890" providerId="ADAL" clId="{2AF3DD64-320E-6E4A-A45E-A6AA0C41B0DC}" dt="2024-11-21T12:18:00.086" v="2274" actId="164"/>
          <ac:spMkLst>
            <pc:docMk/>
            <pc:sldMk cId="4015428940" sldId="882"/>
            <ac:spMk id="20" creationId="{675F26C1-A66B-CEAD-D8DC-BB2DFA66791D}"/>
          </ac:spMkLst>
        </pc:spChg>
        <pc:spChg chg="add mod">
          <ac:chgData name="Keith Fisken" userId="1f515475-d5f2-47b3-bd2d-516f55b32890" providerId="ADAL" clId="{2AF3DD64-320E-6E4A-A45E-A6AA0C41B0DC}" dt="2024-11-21T12:18:00.086" v="2274" actId="164"/>
          <ac:spMkLst>
            <pc:docMk/>
            <pc:sldMk cId="4015428940" sldId="882"/>
            <ac:spMk id="21" creationId="{73E39501-83A7-DC19-F68D-F2EFD9445686}"/>
          </ac:spMkLst>
        </pc:spChg>
        <pc:spChg chg="add mod">
          <ac:chgData name="Keith Fisken" userId="1f515475-d5f2-47b3-bd2d-516f55b32890" providerId="ADAL" clId="{2AF3DD64-320E-6E4A-A45E-A6AA0C41B0DC}" dt="2024-11-21T12:18:00.086" v="2274" actId="164"/>
          <ac:spMkLst>
            <pc:docMk/>
            <pc:sldMk cId="4015428940" sldId="882"/>
            <ac:spMk id="22" creationId="{F66C6DF5-A0ED-A262-872D-44588630E9A2}"/>
          </ac:spMkLst>
        </pc:spChg>
        <pc:spChg chg="add mod">
          <ac:chgData name="Keith Fisken" userId="1f515475-d5f2-47b3-bd2d-516f55b32890" providerId="ADAL" clId="{2AF3DD64-320E-6E4A-A45E-A6AA0C41B0DC}" dt="2024-11-21T12:18:00.086" v="2274" actId="164"/>
          <ac:spMkLst>
            <pc:docMk/>
            <pc:sldMk cId="4015428940" sldId="882"/>
            <ac:spMk id="23" creationId="{E70C7811-30EA-C469-520A-8618DAA6B76B}"/>
          </ac:spMkLst>
        </pc:spChg>
        <pc:grpChg chg="add mod">
          <ac:chgData name="Keith Fisken" userId="1f515475-d5f2-47b3-bd2d-516f55b32890" providerId="ADAL" clId="{2AF3DD64-320E-6E4A-A45E-A6AA0C41B0DC}" dt="2024-11-21T12:18:02.740" v="2275" actId="1076"/>
          <ac:grpSpMkLst>
            <pc:docMk/>
            <pc:sldMk cId="4015428940" sldId="882"/>
            <ac:grpSpMk id="24" creationId="{C6E328AF-BECB-E9B8-EA3F-9862EC244059}"/>
          </ac:grpSpMkLst>
        </pc:grpChg>
      </pc:sldChg>
      <pc:sldChg chg="add del">
        <pc:chgData name="Keith Fisken" userId="1f515475-d5f2-47b3-bd2d-516f55b32890" providerId="ADAL" clId="{2AF3DD64-320E-6E4A-A45E-A6AA0C41B0DC}" dt="2024-11-20T17:22:38.436" v="43" actId="2696"/>
        <pc:sldMkLst>
          <pc:docMk/>
          <pc:sldMk cId="3296193811" sldId="883"/>
        </pc:sldMkLst>
      </pc:sldChg>
      <pc:sldChg chg="addSp delSp modSp add mod ord">
        <pc:chgData name="Keith Fisken" userId="1f515475-d5f2-47b3-bd2d-516f55b32890" providerId="ADAL" clId="{2AF3DD64-320E-6E4A-A45E-A6AA0C41B0DC}" dt="2024-11-21T12:06:13.883" v="1944" actId="20578"/>
        <pc:sldMkLst>
          <pc:docMk/>
          <pc:sldMk cId="3784803506" sldId="883"/>
        </pc:sldMkLst>
        <pc:spChg chg="add mod">
          <ac:chgData name="Keith Fisken" userId="1f515475-d5f2-47b3-bd2d-516f55b32890" providerId="ADAL" clId="{2AF3DD64-320E-6E4A-A45E-A6AA0C41B0DC}" dt="2024-11-21T11:20:33.698" v="1457" actId="20577"/>
          <ac:spMkLst>
            <pc:docMk/>
            <pc:sldMk cId="3784803506" sldId="883"/>
            <ac:spMk id="2" creationId="{64FF3C4B-1BF3-1705-3E2E-A0062C03DF6F}"/>
          </ac:spMkLst>
        </pc:spChg>
        <pc:spChg chg="del">
          <ac:chgData name="Keith Fisken" userId="1f515475-d5f2-47b3-bd2d-516f55b32890" providerId="ADAL" clId="{2AF3DD64-320E-6E4A-A45E-A6AA0C41B0DC}" dt="2024-11-21T11:42:08.317" v="1689" actId="478"/>
          <ac:spMkLst>
            <pc:docMk/>
            <pc:sldMk cId="3784803506" sldId="883"/>
            <ac:spMk id="3" creationId="{CA0A240E-8ADB-903D-A29C-A947EE833A89}"/>
          </ac:spMkLst>
        </pc:spChg>
        <pc:spChg chg="mod">
          <ac:chgData name="Keith Fisken" userId="1f515475-d5f2-47b3-bd2d-516f55b32890" providerId="ADAL" clId="{2AF3DD64-320E-6E4A-A45E-A6AA0C41B0DC}" dt="2024-11-21T11:42:03.628" v="1688" actId="255"/>
          <ac:spMkLst>
            <pc:docMk/>
            <pc:sldMk cId="3784803506" sldId="883"/>
            <ac:spMk id="7" creationId="{4E84DABB-E3C6-D617-E7BB-DBCFA224B215}"/>
          </ac:spMkLst>
        </pc:spChg>
        <pc:spChg chg="add del mod">
          <ac:chgData name="Keith Fisken" userId="1f515475-d5f2-47b3-bd2d-516f55b32890" providerId="ADAL" clId="{2AF3DD64-320E-6E4A-A45E-A6AA0C41B0DC}" dt="2024-11-21T11:44:15.653" v="1698" actId="20577"/>
          <ac:spMkLst>
            <pc:docMk/>
            <pc:sldMk cId="3784803506" sldId="883"/>
            <ac:spMk id="8" creationId="{76E0A1DB-D0BD-644C-1D3F-F9A1A1A9248B}"/>
          </ac:spMkLst>
        </pc:spChg>
        <pc:spChg chg="add mod">
          <ac:chgData name="Keith Fisken" userId="1f515475-d5f2-47b3-bd2d-516f55b32890" providerId="ADAL" clId="{2AF3DD64-320E-6E4A-A45E-A6AA0C41B0DC}" dt="2024-11-21T11:38:54.321" v="1658"/>
          <ac:spMkLst>
            <pc:docMk/>
            <pc:sldMk cId="3784803506" sldId="883"/>
            <ac:spMk id="10" creationId="{53E099DB-B0D3-09AB-6C5E-CDFE041F3608}"/>
          </ac:spMkLst>
        </pc:spChg>
        <pc:spChg chg="add mod">
          <ac:chgData name="Keith Fisken" userId="1f515475-d5f2-47b3-bd2d-516f55b32890" providerId="ADAL" clId="{2AF3DD64-320E-6E4A-A45E-A6AA0C41B0DC}" dt="2024-11-21T11:38:54.321" v="1658"/>
          <ac:spMkLst>
            <pc:docMk/>
            <pc:sldMk cId="3784803506" sldId="883"/>
            <ac:spMk id="11" creationId="{B018A495-C09B-08A9-0829-9B661A5AB651}"/>
          </ac:spMkLst>
        </pc:spChg>
      </pc:sldChg>
      <pc:sldChg chg="addSp delSp modSp add mod">
        <pc:chgData name="Keith Fisken" userId="1f515475-d5f2-47b3-bd2d-516f55b32890" providerId="ADAL" clId="{2AF3DD64-320E-6E4A-A45E-A6AA0C41B0DC}" dt="2024-11-21T12:16:56.454" v="2273" actId="1076"/>
        <pc:sldMkLst>
          <pc:docMk/>
          <pc:sldMk cId="794199741" sldId="884"/>
        </pc:sldMkLst>
        <pc:spChg chg="add mod">
          <ac:chgData name="Keith Fisken" userId="1f515475-d5f2-47b3-bd2d-516f55b32890" providerId="ADAL" clId="{2AF3DD64-320E-6E4A-A45E-A6AA0C41B0DC}" dt="2024-11-21T11:24:12.386" v="1501" actId="20577"/>
          <ac:spMkLst>
            <pc:docMk/>
            <pc:sldMk cId="794199741" sldId="884"/>
            <ac:spMk id="2" creationId="{374DA297-4617-038B-C3D2-D5040A658254}"/>
          </ac:spMkLst>
        </pc:spChg>
        <pc:spChg chg="del">
          <ac:chgData name="Keith Fisken" userId="1f515475-d5f2-47b3-bd2d-516f55b32890" providerId="ADAL" clId="{2AF3DD64-320E-6E4A-A45E-A6AA0C41B0DC}" dt="2024-11-21T12:16:31.234" v="2266" actId="478"/>
          <ac:spMkLst>
            <pc:docMk/>
            <pc:sldMk cId="794199741" sldId="884"/>
            <ac:spMk id="3" creationId="{3FBAA74E-D6DE-CEA1-B69D-8D4B658EF358}"/>
          </ac:spMkLst>
        </pc:spChg>
        <pc:spChg chg="add mod">
          <ac:chgData name="Keith Fisken" userId="1f515475-d5f2-47b3-bd2d-516f55b32890" providerId="ADAL" clId="{2AF3DD64-320E-6E4A-A45E-A6AA0C41B0DC}" dt="2024-11-21T12:16:45.052" v="2270" actId="962"/>
          <ac:spMkLst>
            <pc:docMk/>
            <pc:sldMk cId="794199741" sldId="884"/>
            <ac:spMk id="8" creationId="{D7EB1E15-C7DA-1C10-FA8C-B6CA15FD84C6}"/>
          </ac:spMkLst>
        </pc:spChg>
        <pc:picChg chg="add mod">
          <ac:chgData name="Keith Fisken" userId="1f515475-d5f2-47b3-bd2d-516f55b32890" providerId="ADAL" clId="{2AF3DD64-320E-6E4A-A45E-A6AA0C41B0DC}" dt="2024-11-21T12:16:56.454" v="2273" actId="1076"/>
          <ac:picMkLst>
            <pc:docMk/>
            <pc:sldMk cId="794199741" sldId="884"/>
            <ac:picMk id="11" creationId="{841D717F-688B-2499-6DEC-47D0137991FF}"/>
          </ac:picMkLst>
        </pc:picChg>
      </pc:sldChg>
      <pc:sldChg chg="add del setBg">
        <pc:chgData name="Keith Fisken" userId="1f515475-d5f2-47b3-bd2d-516f55b32890" providerId="ADAL" clId="{2AF3DD64-320E-6E4A-A45E-A6AA0C41B0DC}" dt="2024-11-20T17:23:42.531" v="50"/>
        <pc:sldMkLst>
          <pc:docMk/>
          <pc:sldMk cId="391475813" sldId="885"/>
        </pc:sldMkLst>
      </pc:sldChg>
      <pc:sldChg chg="addSp modSp add mod">
        <pc:chgData name="Keith Fisken" userId="1f515475-d5f2-47b3-bd2d-516f55b32890" providerId="ADAL" clId="{2AF3DD64-320E-6E4A-A45E-A6AA0C41B0DC}" dt="2024-11-20T17:48:00.868" v="453" actId="20577"/>
        <pc:sldMkLst>
          <pc:docMk/>
          <pc:sldMk cId="3102796400" sldId="885"/>
        </pc:sldMkLst>
        <pc:spChg chg="mod">
          <ac:chgData name="Keith Fisken" userId="1f515475-d5f2-47b3-bd2d-516f55b32890" providerId="ADAL" clId="{2AF3DD64-320E-6E4A-A45E-A6AA0C41B0DC}" dt="2024-11-20T17:48:00.868" v="453" actId="20577"/>
          <ac:spMkLst>
            <pc:docMk/>
            <pc:sldMk cId="3102796400" sldId="885"/>
            <ac:spMk id="3" creationId="{FA495DC4-D8BE-840B-DC93-9D55AE8C6BB5}"/>
          </ac:spMkLst>
        </pc:spChg>
        <pc:spChg chg="mod">
          <ac:chgData name="Keith Fisken" userId="1f515475-d5f2-47b3-bd2d-516f55b32890" providerId="ADAL" clId="{2AF3DD64-320E-6E4A-A45E-A6AA0C41B0DC}" dt="2024-11-20T17:30:24.636" v="113" actId="207"/>
          <ac:spMkLst>
            <pc:docMk/>
            <pc:sldMk cId="3102796400" sldId="885"/>
            <ac:spMk id="4" creationId="{3F471AD9-F1F0-6C29-D8B6-6361B0224F1F}"/>
          </ac:spMkLst>
        </pc:spChg>
        <pc:picChg chg="mod">
          <ac:chgData name="Keith Fisken" userId="1f515475-d5f2-47b3-bd2d-516f55b32890" providerId="ADAL" clId="{2AF3DD64-320E-6E4A-A45E-A6AA0C41B0DC}" dt="2024-11-20T17:30:28.443" v="114" actId="207"/>
          <ac:picMkLst>
            <pc:docMk/>
            <pc:sldMk cId="3102796400" sldId="885"/>
            <ac:picMk id="5" creationId="{42F9C98B-9C23-0D55-D454-5FA0D7EFD59E}"/>
          </ac:picMkLst>
        </pc:picChg>
        <pc:picChg chg="add mod">
          <ac:chgData name="Keith Fisken" userId="1f515475-d5f2-47b3-bd2d-516f55b32890" providerId="ADAL" clId="{2AF3DD64-320E-6E4A-A45E-A6AA0C41B0DC}" dt="2024-11-20T17:35:33.147" v="164" actId="1076"/>
          <ac:picMkLst>
            <pc:docMk/>
            <pc:sldMk cId="3102796400" sldId="885"/>
            <ac:picMk id="8" creationId="{1B867125-2FC6-2FE7-93B2-2706A78216E2}"/>
          </ac:picMkLst>
        </pc:picChg>
      </pc:sldChg>
      <pc:sldChg chg="modSp add mod setBg">
        <pc:chgData name="Keith Fisken" userId="1f515475-d5f2-47b3-bd2d-516f55b32890" providerId="ADAL" clId="{2AF3DD64-320E-6E4A-A45E-A6AA0C41B0DC}" dt="2024-11-20T17:53:07.057" v="498" actId="14100"/>
        <pc:sldMkLst>
          <pc:docMk/>
          <pc:sldMk cId="138667663" sldId="886"/>
        </pc:sldMkLst>
        <pc:spChg chg="mod">
          <ac:chgData name="Keith Fisken" userId="1f515475-d5f2-47b3-bd2d-516f55b32890" providerId="ADAL" clId="{2AF3DD64-320E-6E4A-A45E-A6AA0C41B0DC}" dt="2024-11-20T17:53:07.057" v="498" actId="14100"/>
          <ac:spMkLst>
            <pc:docMk/>
            <pc:sldMk cId="138667663" sldId="886"/>
            <ac:spMk id="2" creationId="{177734E0-9023-5546-E40E-8473AA148567}"/>
          </ac:spMkLst>
        </pc:spChg>
        <pc:picChg chg="mod">
          <ac:chgData name="Keith Fisken" userId="1f515475-d5f2-47b3-bd2d-516f55b32890" providerId="ADAL" clId="{2AF3DD64-320E-6E4A-A45E-A6AA0C41B0DC}" dt="2024-11-20T17:31:29.265" v="118" actId="1076"/>
          <ac:picMkLst>
            <pc:docMk/>
            <pc:sldMk cId="138667663" sldId="886"/>
            <ac:picMk id="4" creationId="{F8AEC015-32E0-37A0-7DA3-F32F2C8E3E6F}"/>
          </ac:picMkLst>
        </pc:picChg>
      </pc:sldChg>
      <pc:sldChg chg="modSp add mod">
        <pc:chgData name="Keith Fisken" userId="1f515475-d5f2-47b3-bd2d-516f55b32890" providerId="ADAL" clId="{2AF3DD64-320E-6E4A-A45E-A6AA0C41B0DC}" dt="2024-11-21T11:34:51.349" v="1652" actId="20577"/>
        <pc:sldMkLst>
          <pc:docMk/>
          <pc:sldMk cId="921917424" sldId="887"/>
        </pc:sldMkLst>
        <pc:spChg chg="mod">
          <ac:chgData name="Keith Fisken" userId="1f515475-d5f2-47b3-bd2d-516f55b32890" providerId="ADAL" clId="{2AF3DD64-320E-6E4A-A45E-A6AA0C41B0DC}" dt="2024-11-21T11:19:15.090" v="1440" actId="207"/>
          <ac:spMkLst>
            <pc:docMk/>
            <pc:sldMk cId="921917424" sldId="887"/>
            <ac:spMk id="5" creationId="{F5AF1AFD-B1EA-4B40-BD8C-62D1F9E13F80}"/>
          </ac:spMkLst>
        </pc:spChg>
        <pc:spChg chg="mod">
          <ac:chgData name="Keith Fisken" userId="1f515475-d5f2-47b3-bd2d-516f55b32890" providerId="ADAL" clId="{2AF3DD64-320E-6E4A-A45E-A6AA0C41B0DC}" dt="2024-11-21T11:34:51.349" v="1652" actId="20577"/>
          <ac:spMkLst>
            <pc:docMk/>
            <pc:sldMk cId="921917424" sldId="887"/>
            <ac:spMk id="10" creationId="{23582D94-0A01-499B-9C3F-E8B07054E944}"/>
          </ac:spMkLst>
        </pc:spChg>
        <pc:spChg chg="mod">
          <ac:chgData name="Keith Fisken" userId="1f515475-d5f2-47b3-bd2d-516f55b32890" providerId="ADAL" clId="{2AF3DD64-320E-6E4A-A45E-A6AA0C41B0DC}" dt="2024-11-21T11:29:11.969" v="1569" actId="20577"/>
          <ac:spMkLst>
            <pc:docMk/>
            <pc:sldMk cId="921917424" sldId="887"/>
            <ac:spMk id="11" creationId="{F8600D82-0BCD-4494-8158-72E8D85FF024}"/>
          </ac:spMkLst>
        </pc:spChg>
        <pc:spChg chg="mod">
          <ac:chgData name="Keith Fisken" userId="1f515475-d5f2-47b3-bd2d-516f55b32890" providerId="ADAL" clId="{2AF3DD64-320E-6E4A-A45E-A6AA0C41B0DC}" dt="2024-11-21T11:27:17.009" v="1505" actId="255"/>
          <ac:spMkLst>
            <pc:docMk/>
            <pc:sldMk cId="921917424" sldId="887"/>
            <ac:spMk id="12" creationId="{15781365-C9FA-4EB8-AED4-84A378604C7D}"/>
          </ac:spMkLst>
        </pc:spChg>
        <pc:grpChg chg="mod">
          <ac:chgData name="Keith Fisken" userId="1f515475-d5f2-47b3-bd2d-516f55b32890" providerId="ADAL" clId="{2AF3DD64-320E-6E4A-A45E-A6AA0C41B0DC}" dt="2024-11-21T11:19:15.090" v="1440" actId="207"/>
          <ac:grpSpMkLst>
            <pc:docMk/>
            <pc:sldMk cId="921917424" sldId="887"/>
            <ac:grpSpMk id="15" creationId="{7A3989CB-FAE3-4143-B58C-5B1167E7727C}"/>
          </ac:grpSpMkLst>
        </pc:grpChg>
        <pc:picChg chg="mod">
          <ac:chgData name="Keith Fisken" userId="1f515475-d5f2-47b3-bd2d-516f55b32890" providerId="ADAL" clId="{2AF3DD64-320E-6E4A-A45E-A6AA0C41B0DC}" dt="2024-11-21T11:19:15.090" v="1440" actId="207"/>
          <ac:picMkLst>
            <pc:docMk/>
            <pc:sldMk cId="921917424" sldId="887"/>
            <ac:picMk id="14" creationId="{1D5528C6-E70B-4CFC-9755-B6E94F4150E7}"/>
          </ac:picMkLst>
        </pc:picChg>
        <pc:picChg chg="mod">
          <ac:chgData name="Keith Fisken" userId="1f515475-d5f2-47b3-bd2d-516f55b32890" providerId="ADAL" clId="{2AF3DD64-320E-6E4A-A45E-A6AA0C41B0DC}" dt="2024-11-21T11:19:38.901" v="1443" actId="1076"/>
          <ac:picMkLst>
            <pc:docMk/>
            <pc:sldMk cId="921917424" sldId="887"/>
            <ac:picMk id="1026" creationId="{CF152380-6662-E21F-DB43-0B163DB6F40B}"/>
          </ac:picMkLst>
        </pc:picChg>
      </pc:sldChg>
      <pc:sldChg chg="addSp delSp modSp add mod">
        <pc:chgData name="Keith Fisken" userId="1f515475-d5f2-47b3-bd2d-516f55b32890" providerId="ADAL" clId="{2AF3DD64-320E-6E4A-A45E-A6AA0C41B0DC}" dt="2024-11-21T11:51:04.396" v="1742" actId="27636"/>
        <pc:sldMkLst>
          <pc:docMk/>
          <pc:sldMk cId="320853585" sldId="888"/>
        </pc:sldMkLst>
        <pc:spChg chg="add mod">
          <ac:chgData name="Keith Fisken" userId="1f515475-d5f2-47b3-bd2d-516f55b32890" providerId="ADAL" clId="{2AF3DD64-320E-6E4A-A45E-A6AA0C41B0DC}" dt="2024-11-21T11:22:34.677" v="1479" actId="20577"/>
          <ac:spMkLst>
            <pc:docMk/>
            <pc:sldMk cId="320853585" sldId="888"/>
            <ac:spMk id="2" creationId="{C08F0B70-437B-53DC-9EC4-CBFD5628DC67}"/>
          </ac:spMkLst>
        </pc:spChg>
        <pc:spChg chg="mod">
          <ac:chgData name="Keith Fisken" userId="1f515475-d5f2-47b3-bd2d-516f55b32890" providerId="ADAL" clId="{2AF3DD64-320E-6E4A-A45E-A6AA0C41B0DC}" dt="2024-11-21T11:22:45.110" v="1481" actId="207"/>
          <ac:spMkLst>
            <pc:docMk/>
            <pc:sldMk cId="320853585" sldId="888"/>
            <ac:spMk id="6" creationId="{F2A7F107-8779-42C8-8AF7-F9E5EB536B65}"/>
          </ac:spMkLst>
        </pc:spChg>
        <pc:spChg chg="del">
          <ac:chgData name="Keith Fisken" userId="1f515475-d5f2-47b3-bd2d-516f55b32890" providerId="ADAL" clId="{2AF3DD64-320E-6E4A-A45E-A6AA0C41B0DC}" dt="2024-11-21T11:22:40.577" v="1480" actId="478"/>
          <ac:spMkLst>
            <pc:docMk/>
            <pc:sldMk cId="320853585" sldId="888"/>
            <ac:spMk id="10" creationId="{9D2B9521-0E19-4ACC-82BD-613BB410C11A}"/>
          </ac:spMkLst>
        </pc:spChg>
        <pc:spChg chg="mod">
          <ac:chgData name="Keith Fisken" userId="1f515475-d5f2-47b3-bd2d-516f55b32890" providerId="ADAL" clId="{2AF3DD64-320E-6E4A-A45E-A6AA0C41B0DC}" dt="2024-11-21T11:51:04.396" v="1742" actId="27636"/>
          <ac:spMkLst>
            <pc:docMk/>
            <pc:sldMk cId="320853585" sldId="888"/>
            <ac:spMk id="11" creationId="{A369037C-8B44-4289-8F31-791C0F655704}"/>
          </ac:spMkLst>
        </pc:spChg>
        <pc:grpChg chg="mod">
          <ac:chgData name="Keith Fisken" userId="1f515475-d5f2-47b3-bd2d-516f55b32890" providerId="ADAL" clId="{2AF3DD64-320E-6E4A-A45E-A6AA0C41B0DC}" dt="2024-11-21T11:22:45.110" v="1481" actId="207"/>
          <ac:grpSpMkLst>
            <pc:docMk/>
            <pc:sldMk cId="320853585" sldId="888"/>
            <ac:grpSpMk id="13" creationId="{FAD34AC0-7944-431B-AE6C-2B9D7EC70BEF}"/>
          </ac:grpSpMkLst>
        </pc:grpChg>
        <pc:picChg chg="add mod">
          <ac:chgData name="Keith Fisken" userId="1f515475-d5f2-47b3-bd2d-516f55b32890" providerId="ADAL" clId="{2AF3DD64-320E-6E4A-A45E-A6AA0C41B0DC}" dt="2024-11-21T11:48:22.886" v="1714" actId="1076"/>
          <ac:picMkLst>
            <pc:docMk/>
            <pc:sldMk cId="320853585" sldId="888"/>
            <ac:picMk id="4" creationId="{782EE992-7D3D-83B4-2E9F-582E945E275E}"/>
          </ac:picMkLst>
        </pc:picChg>
        <pc:picChg chg="mod">
          <ac:chgData name="Keith Fisken" userId="1f515475-d5f2-47b3-bd2d-516f55b32890" providerId="ADAL" clId="{2AF3DD64-320E-6E4A-A45E-A6AA0C41B0DC}" dt="2024-11-21T11:22:45.110" v="1481" actId="207"/>
          <ac:picMkLst>
            <pc:docMk/>
            <pc:sldMk cId="320853585" sldId="888"/>
            <ac:picMk id="9" creationId="{98632BFD-5809-4B01-AD23-C84CBAD4B4E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0F5481-9898-4331-B5C7-495E39FE2AF4}" type="datetimeFigureOut">
              <a:rPr lang="en-GB" smtClean="0"/>
              <a:t>21/11/2024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9F1BA-10D4-4BAC-B1A5-2ABCA97D2F25}" type="slidenum">
              <a:rPr lang="en-GB" smtClean="0"/>
              <a:t>‹#›</a:t>
            </a:fld>
            <a:endParaRPr lang="en-GB"/>
          </a:p>
        </p:txBody>
      </p:sp>
    </p:spTree>
    <p:extLst>
      <p:ext uri="{BB962C8B-B14F-4D97-AF65-F5344CB8AC3E}">
        <p14:creationId xmlns:p14="http://schemas.microsoft.com/office/powerpoint/2010/main" val="7274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Do little intro here</a:t>
            </a:r>
          </a:p>
        </p:txBody>
      </p:sp>
      <p:sp>
        <p:nvSpPr>
          <p:cNvPr id="4" name="Slide Number Placeholder 3"/>
          <p:cNvSpPr>
            <a:spLocks noGrp="1"/>
          </p:cNvSpPr>
          <p:nvPr>
            <p:ph type="sldNum" sz="quarter" idx="5"/>
          </p:nvPr>
        </p:nvSpPr>
        <p:spPr/>
        <p:txBody>
          <a:bodyPr/>
          <a:lstStyle/>
          <a:p>
            <a:fld id="{70E9F1BA-10D4-4BAC-B1A5-2ABCA97D2F25}" type="slidenum">
              <a:rPr lang="en-GB" smtClean="0"/>
              <a:t>14</a:t>
            </a:fld>
            <a:endParaRPr lang="en-GB"/>
          </a:p>
        </p:txBody>
      </p:sp>
    </p:spTree>
    <p:extLst>
      <p:ext uri="{BB962C8B-B14F-4D97-AF65-F5344CB8AC3E}">
        <p14:creationId xmlns:p14="http://schemas.microsoft.com/office/powerpoint/2010/main" val="17207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E9F1BA-10D4-4BAC-B1A5-2ABCA97D2F25}" type="slidenum">
              <a:rPr lang="en-GB" smtClean="0"/>
              <a:t>17</a:t>
            </a:fld>
            <a:endParaRPr lang="en-GB"/>
          </a:p>
        </p:txBody>
      </p:sp>
    </p:spTree>
    <p:extLst>
      <p:ext uri="{BB962C8B-B14F-4D97-AF65-F5344CB8AC3E}">
        <p14:creationId xmlns:p14="http://schemas.microsoft.com/office/powerpoint/2010/main" val="2653604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D8966-466C-798C-F537-77B38DDBD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B63CF-010D-5100-2C90-C2A9B6820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38C16-4CA4-77D5-5412-010461C9FF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C49161B-EA8E-5F8D-9FFD-A9E84ABCCA7A}"/>
              </a:ext>
            </a:extLst>
          </p:cNvPr>
          <p:cNvSpPr>
            <a:spLocks noGrp="1"/>
          </p:cNvSpPr>
          <p:nvPr>
            <p:ph type="sldNum" sz="quarter" idx="5"/>
          </p:nvPr>
        </p:nvSpPr>
        <p:spPr/>
        <p:txBody>
          <a:bodyPr/>
          <a:lstStyle/>
          <a:p>
            <a:fld id="{70E9F1BA-10D4-4BAC-B1A5-2ABCA97D2F25}" type="slidenum">
              <a:rPr lang="en-GB" smtClean="0"/>
              <a:t>42</a:t>
            </a:fld>
            <a:endParaRPr lang="en-GB"/>
          </a:p>
        </p:txBody>
      </p:sp>
    </p:spTree>
    <p:extLst>
      <p:ext uri="{BB962C8B-B14F-4D97-AF65-F5344CB8AC3E}">
        <p14:creationId xmlns:p14="http://schemas.microsoft.com/office/powerpoint/2010/main" val="3904634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0E9F1BA-10D4-4BAC-B1A5-2ABCA97D2F25}" type="slidenum">
              <a:rPr lang="en-GB" smtClean="0"/>
              <a:t>44</a:t>
            </a:fld>
            <a:endParaRPr lang="en-GB"/>
          </a:p>
        </p:txBody>
      </p:sp>
    </p:spTree>
    <p:extLst>
      <p:ext uri="{BB962C8B-B14F-4D97-AF65-F5344CB8AC3E}">
        <p14:creationId xmlns:p14="http://schemas.microsoft.com/office/powerpoint/2010/main" val="3485683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1E97-3DF5-4342-A76C-D233BAE7E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7F2603-6DCD-457A-8C06-E2AC76358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B5B259-E4E8-4AB0-B5EF-61B0503A40FE}"/>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4249853A-D069-43FB-8BAF-4DDCF1E70E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DFCB65-A4DD-4C4F-860B-CDFBDED371F5}"/>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69151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26AF-DBAF-4A67-8D63-E566C5599F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164F62-125B-49F3-BDC9-4F95089350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27AAD-E897-4BFB-86C1-67621A5F2A80}"/>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1F86580D-5179-4FCB-AB6E-B94ABB59B7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B76C7F-4617-418C-8F44-7C7E29E1FF00}"/>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845398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B4D2-E760-45CE-AAFB-F443AAE251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16D09D-A9F5-4B62-A650-E36E65D006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4E6347B-AFAB-4AB1-8AF9-6F71161F48E0}"/>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2B536DF4-51F2-4D2C-B9B0-25A41FB506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CCF2C-0F8A-4A21-B6CD-968F8D2EDD8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674750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FED6-5DC4-4BB6-BFBF-4830583894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3F408D-0EDA-4F78-A8F4-53735C279A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AB6685-55CA-480F-A750-F06CE7B4A86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411420-F737-4652-ACEA-BA753D648967}"/>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6" name="Footer Placeholder 5">
            <a:extLst>
              <a:ext uri="{FF2B5EF4-FFF2-40B4-BE49-F238E27FC236}">
                <a16:creationId xmlns:a16="http://schemas.microsoft.com/office/drawing/2014/main" id="{48ED3A3E-29EF-4AE0-9D78-224EC25B2C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EFCA00-6C92-46DC-A72D-A6399A73893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957474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E9CC-4E6C-4C13-A291-01CDB2EB2D9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3A2C14-6DF3-4968-91E2-D91EA13A22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E1AB25-F431-46E5-8B07-BDF5D9FE5E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F0D9C8-CB04-4C93-ABEB-E1EF5F11CD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C1132A-3428-4E8F-9FC6-6E4CA925A2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B28F7A-BCA8-4FD1-AA39-7047F5A639CE}"/>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8" name="Footer Placeholder 7">
            <a:extLst>
              <a:ext uri="{FF2B5EF4-FFF2-40B4-BE49-F238E27FC236}">
                <a16:creationId xmlns:a16="http://schemas.microsoft.com/office/drawing/2014/main" id="{1C62E3FD-08F4-4134-864E-217401ED2F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BF9F8C-D10D-4741-8DF8-465AF2C9703D}"/>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545039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90AF9-98C8-46D2-9FCD-2F6D4FB812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340AB3-1A45-4B57-BC08-7A5FA98A2342}"/>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4" name="Footer Placeholder 3">
            <a:extLst>
              <a:ext uri="{FF2B5EF4-FFF2-40B4-BE49-F238E27FC236}">
                <a16:creationId xmlns:a16="http://schemas.microsoft.com/office/drawing/2014/main" id="{FEDD2325-E057-4681-8C48-FEE0F012FC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3BEC60-74A0-4A29-914C-E0E775EA2E5E}"/>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700465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B2EA39-5B73-43A7-97A7-77A8CB0E204F}"/>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3" name="Footer Placeholder 2">
            <a:extLst>
              <a:ext uri="{FF2B5EF4-FFF2-40B4-BE49-F238E27FC236}">
                <a16:creationId xmlns:a16="http://schemas.microsoft.com/office/drawing/2014/main" id="{2A88DEF7-816C-40C7-B657-6022AA23AF1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4867941-3F26-4857-BA5B-D8E622CB3BF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288792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D4DB-DC79-476B-9872-6737774D0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AAFDC5C-4EFC-4A25-B4C8-1C391FD86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5FAA97-D048-4D8B-84D6-18EFF3B340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8BFFF3-4255-49E2-A519-5812F3EB0C11}"/>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6" name="Footer Placeholder 5">
            <a:extLst>
              <a:ext uri="{FF2B5EF4-FFF2-40B4-BE49-F238E27FC236}">
                <a16:creationId xmlns:a16="http://schemas.microsoft.com/office/drawing/2014/main" id="{BB54959C-2446-4D40-B71A-881D7CF4DC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CB68A6-7DF2-4DA1-BEFE-D6AEC1B3896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00265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63D8-E6F9-43E5-ABE3-CC775759A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464F0A-3F9C-4780-B951-75C670A514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0C933B-5319-4815-AB35-391A08B0A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A65A2F-DF5B-4D8C-95A9-A7EA87382F09}"/>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6" name="Footer Placeholder 5">
            <a:extLst>
              <a:ext uri="{FF2B5EF4-FFF2-40B4-BE49-F238E27FC236}">
                <a16:creationId xmlns:a16="http://schemas.microsoft.com/office/drawing/2014/main" id="{2ADB1C36-FD2A-4052-87C7-BA01C37F17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175F57-E72E-4BEA-AB54-004E342F2802}"/>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01802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0769-6EE9-446D-A485-F856313FCC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93233C-DB99-46C0-8DF4-ADCFA52BDE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942A41-5097-463C-AB5D-D612374CE74B}"/>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A1869B89-2C82-4F92-8113-3E39FDF468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B2B3E6-8AC0-432A-8164-D8135FA8D12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87489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59020E-F954-4EB3-855E-1B631A3A39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6036C4-A979-4D46-B821-09A09EAD70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3A4F7B-A075-46FF-84C6-61D43BABD7D5}"/>
              </a:ext>
            </a:extLst>
          </p:cNvPr>
          <p:cNvSpPr>
            <a:spLocks noGrp="1"/>
          </p:cNvSpPr>
          <p:nvPr>
            <p:ph type="dt" sz="half" idx="10"/>
          </p:nvPr>
        </p:nvSpPr>
        <p:spPr/>
        <p:txBody>
          <a:body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98C04A8A-5EB5-4086-B876-A8A503C8B3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E3A55-0252-426F-83B0-2B476ADEB143}"/>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033171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05047"/>
          </a:xfrm>
          <a:prstGeom prst="rect">
            <a:avLst/>
          </a:prstGeom>
        </p:spPr>
        <p:txBody>
          <a:bodyPr wrap="square" lIns="0" tIns="0" rIns="0" bIns="0">
            <a:spAutoFit/>
          </a:bodyPr>
          <a:lstStyle>
            <a:lvl1pPr>
              <a:defRPr sz="2632" b="0"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265329"/>
          </a:xfrm>
          <a:prstGeom prst="rect">
            <a:avLst/>
          </a:prstGeom>
        </p:spPr>
        <p:txBody>
          <a:bodyPr wrap="square" lIns="0" tIns="0" rIns="0" bIns="0">
            <a:spAutoFit/>
          </a:bodyPr>
          <a:lstStyle>
            <a:lvl1pPr>
              <a:defRPr sz="1724" b="0" i="0">
                <a:solidFill>
                  <a:srgbClr val="003B54"/>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6" name="Holder 6"/>
          <p:cNvSpPr>
            <a:spLocks noGrp="1"/>
          </p:cNvSpPr>
          <p:nvPr>
            <p:ph type="sldNum" sz="quarter" idx="7"/>
          </p:nvPr>
        </p:nvSpPr>
        <p:spPr/>
        <p:txBody>
          <a:bodyPr lIns="0" tIns="0" rIns="0" bIns="0"/>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1340627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1277" y="1149913"/>
            <a:ext cx="10589443" cy="405047"/>
          </a:xfrm>
        </p:spPr>
        <p:txBody>
          <a:bodyPr lIns="0" tIns="0" rIns="0" bIns="0"/>
          <a:lstStyle>
            <a:lvl1pPr>
              <a:defRPr sz="2632" b="0" i="0">
                <a:solidFill>
                  <a:schemeClr val="tx1"/>
                </a:solidFill>
                <a:latin typeface="Calibri"/>
                <a:cs typeface="Calibri"/>
              </a:defRPr>
            </a:lvl1pPr>
          </a:lstStyle>
          <a:p>
            <a:endParaRPr/>
          </a:p>
        </p:txBody>
      </p:sp>
      <p:sp>
        <p:nvSpPr>
          <p:cNvPr id="3" name="Holder 3"/>
          <p:cNvSpPr>
            <a:spLocks noGrp="1"/>
          </p:cNvSpPr>
          <p:nvPr>
            <p:ph type="body" idx="1"/>
          </p:nvPr>
        </p:nvSpPr>
        <p:spPr>
          <a:xfrm>
            <a:off x="1060781" y="1762628"/>
            <a:ext cx="9801383" cy="265329"/>
          </a:xfrm>
        </p:spPr>
        <p:txBody>
          <a:bodyPr lIns="0" tIns="0" rIns="0" bIns="0"/>
          <a:lstStyle>
            <a:lvl1pPr>
              <a:defRPr sz="1724" b="0" i="0">
                <a:solidFill>
                  <a:srgbClr val="003B54"/>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6" name="Holder 6"/>
          <p:cNvSpPr>
            <a:spLocks noGrp="1"/>
          </p:cNvSpPr>
          <p:nvPr>
            <p:ph type="sldNum" sz="quarter" idx="7"/>
          </p:nvPr>
        </p:nvSpPr>
        <p:spPr/>
        <p:txBody>
          <a:bodyPr lIns="0" tIns="0" rIns="0" bIns="0"/>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4200271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21273" y="933610"/>
            <a:ext cx="11149454" cy="4990780"/>
          </a:xfrm>
          <a:prstGeom prst="rect">
            <a:avLst/>
          </a:prstGeom>
        </p:spPr>
      </p:pic>
      <p:sp>
        <p:nvSpPr>
          <p:cNvPr id="17" name="bg object 17"/>
          <p:cNvSpPr/>
          <p:nvPr/>
        </p:nvSpPr>
        <p:spPr>
          <a:xfrm>
            <a:off x="527079" y="938220"/>
            <a:ext cx="11143662" cy="4986169"/>
          </a:xfrm>
          <a:custGeom>
            <a:avLst/>
            <a:gdLst/>
            <a:ahLst/>
            <a:cxnLst/>
            <a:rect l="l" t="t" r="r" b="b"/>
            <a:pathLst>
              <a:path w="9773920" h="5494020">
                <a:moveTo>
                  <a:pt x="9773907" y="0"/>
                </a:moveTo>
                <a:lnTo>
                  <a:pt x="9718878" y="0"/>
                </a:lnTo>
                <a:lnTo>
                  <a:pt x="9718878" y="1270"/>
                </a:lnTo>
                <a:lnTo>
                  <a:pt x="9718878" y="59690"/>
                </a:lnTo>
                <a:lnTo>
                  <a:pt x="9718878" y="5441950"/>
                </a:lnTo>
                <a:lnTo>
                  <a:pt x="60147" y="5441950"/>
                </a:lnTo>
                <a:lnTo>
                  <a:pt x="60147" y="59690"/>
                </a:lnTo>
                <a:lnTo>
                  <a:pt x="9718675" y="59690"/>
                </a:lnTo>
                <a:lnTo>
                  <a:pt x="9718675" y="1270"/>
                </a:lnTo>
                <a:lnTo>
                  <a:pt x="60147" y="1270"/>
                </a:lnTo>
                <a:lnTo>
                  <a:pt x="60147" y="0"/>
                </a:lnTo>
                <a:lnTo>
                  <a:pt x="0" y="0"/>
                </a:lnTo>
                <a:lnTo>
                  <a:pt x="0" y="1270"/>
                </a:lnTo>
                <a:lnTo>
                  <a:pt x="0" y="59690"/>
                </a:lnTo>
                <a:lnTo>
                  <a:pt x="0" y="5441950"/>
                </a:lnTo>
                <a:lnTo>
                  <a:pt x="0" y="5494020"/>
                </a:lnTo>
                <a:lnTo>
                  <a:pt x="9773907" y="5494020"/>
                </a:lnTo>
                <a:lnTo>
                  <a:pt x="9773907" y="5441950"/>
                </a:lnTo>
                <a:lnTo>
                  <a:pt x="9773907" y="59690"/>
                </a:lnTo>
                <a:lnTo>
                  <a:pt x="9773907" y="1270"/>
                </a:lnTo>
                <a:lnTo>
                  <a:pt x="9773907" y="0"/>
                </a:lnTo>
                <a:close/>
              </a:path>
            </a:pathLst>
          </a:custGeom>
          <a:solidFill>
            <a:srgbClr val="DC0000"/>
          </a:solidFill>
        </p:spPr>
        <p:txBody>
          <a:bodyPr wrap="square" lIns="0" tIns="0" rIns="0" bIns="0" rtlCol="0"/>
          <a:lstStyle/>
          <a:p>
            <a:endParaRPr sz="1634"/>
          </a:p>
        </p:txBody>
      </p:sp>
      <p:pic>
        <p:nvPicPr>
          <p:cNvPr id="18" name="bg object 18"/>
          <p:cNvPicPr/>
          <p:nvPr/>
        </p:nvPicPr>
        <p:blipFill>
          <a:blip r:embed="rId3" cstate="print"/>
          <a:stretch>
            <a:fillRect/>
          </a:stretch>
        </p:blipFill>
        <p:spPr>
          <a:xfrm>
            <a:off x="10433835" y="4907139"/>
            <a:ext cx="940735" cy="825233"/>
          </a:xfrm>
          <a:prstGeom prst="rect">
            <a:avLst/>
          </a:prstGeom>
        </p:spPr>
      </p:pic>
      <p:sp>
        <p:nvSpPr>
          <p:cNvPr id="2" name="Holder 2"/>
          <p:cNvSpPr>
            <a:spLocks noGrp="1"/>
          </p:cNvSpPr>
          <p:nvPr>
            <p:ph type="title"/>
          </p:nvPr>
        </p:nvSpPr>
        <p:spPr>
          <a:xfrm>
            <a:off x="801277" y="1149913"/>
            <a:ext cx="10589443" cy="405047"/>
          </a:xfrm>
        </p:spPr>
        <p:txBody>
          <a:bodyPr lIns="0" tIns="0" rIns="0" bIns="0"/>
          <a:lstStyle>
            <a:lvl1pPr>
              <a:defRPr sz="2632" b="0" i="0">
                <a:solidFill>
                  <a:schemeClr val="tx1"/>
                </a:solidFill>
                <a:latin typeface="Calibri"/>
                <a:cs typeface="Calibri"/>
              </a:defRPr>
            </a:lvl1pPr>
          </a:lstStyle>
          <a:p>
            <a:endParaRPr/>
          </a:p>
        </p:txBody>
      </p:sp>
      <p:sp>
        <p:nvSpPr>
          <p:cNvPr id="3" name="Holder 3"/>
          <p:cNvSpPr>
            <a:spLocks noGrp="1"/>
          </p:cNvSpPr>
          <p:nvPr>
            <p:ph sz="half" idx="2"/>
          </p:nvPr>
        </p:nvSpPr>
        <p:spPr>
          <a:xfrm>
            <a:off x="609601" y="1577340"/>
            <a:ext cx="5303520" cy="29238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29238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7" name="Holder 7"/>
          <p:cNvSpPr>
            <a:spLocks noGrp="1"/>
          </p:cNvSpPr>
          <p:nvPr>
            <p:ph type="sldNum" sz="quarter" idx="7"/>
          </p:nvPr>
        </p:nvSpPr>
        <p:spPr/>
        <p:txBody>
          <a:bodyPr lIns="0" tIns="0" rIns="0" bIns="0"/>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1988101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92280" y="5596009"/>
            <a:ext cx="962251" cy="194944"/>
          </a:xfrm>
          <a:prstGeom prst="rect">
            <a:avLst/>
          </a:prstGeom>
        </p:spPr>
      </p:pic>
      <p:sp>
        <p:nvSpPr>
          <p:cNvPr id="2" name="Holder 2"/>
          <p:cNvSpPr>
            <a:spLocks noGrp="1"/>
          </p:cNvSpPr>
          <p:nvPr>
            <p:ph type="title"/>
          </p:nvPr>
        </p:nvSpPr>
        <p:spPr>
          <a:xfrm>
            <a:off x="801277" y="1149913"/>
            <a:ext cx="10589443" cy="405047"/>
          </a:xfrm>
        </p:spPr>
        <p:txBody>
          <a:bodyPr lIns="0" tIns="0" rIns="0" bIns="0"/>
          <a:lstStyle>
            <a:lvl1pPr>
              <a:defRPr sz="2632"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5" name="Holder 5"/>
          <p:cNvSpPr>
            <a:spLocks noGrp="1"/>
          </p:cNvSpPr>
          <p:nvPr>
            <p:ph type="sldNum" sz="quarter" idx="7"/>
          </p:nvPr>
        </p:nvSpPr>
        <p:spPr/>
        <p:txBody>
          <a:bodyPr lIns="0" tIns="0" rIns="0" bIns="0"/>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901110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21277" y="933611"/>
            <a:ext cx="11149449" cy="499077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4" name="Holder 4"/>
          <p:cNvSpPr>
            <a:spLocks noGrp="1"/>
          </p:cNvSpPr>
          <p:nvPr>
            <p:ph type="sldNum" sz="quarter" idx="7"/>
          </p:nvPr>
        </p:nvSpPr>
        <p:spPr/>
        <p:txBody>
          <a:bodyPr lIns="0" tIns="0" rIns="0" bIns="0"/>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2516527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1380E-DB25-F4B7-F97D-9FCBBFAD86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E75D09E-5BFC-370A-FBC4-242E0DC6B6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C23950-B55A-BC09-CEE2-3FDD888DC498}"/>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2DD42B0F-F16A-F30A-4C6E-331B95DDAC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DF143E-6105-535D-84B2-264F31B20714}"/>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2718099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78265-6053-7888-BDC2-97973129F1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9000A4-31E0-FE87-6FA6-573CB7A508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DD90EF-6D0C-8C7A-FBDE-E3D142D2539F}"/>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EABE659B-3FB5-BB69-DD4D-C1E896D31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648420-836B-53C2-FCAA-976471725248}"/>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1761838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2C430-E891-1E7A-9B17-CAC95BFCF3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2167EB-8DFC-CC9A-84FD-4D8D73B787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9FBC39-FCF6-0DBB-7A3C-331DEB101454}"/>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DDA0FC78-80B2-67A8-8EA8-23DA4D86EB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AF2F4F-1D94-2D97-CAC0-DEE501A83A8C}"/>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35697017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3453-6081-421E-90E3-24DC8387DA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DAB662-830E-27A7-653A-1004AAA9D8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FF9FB3B-7BF0-CB1E-1DCB-D5BF73C5C1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D69181-F74B-ACE4-251E-0C8CD1B3FD9F}"/>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6" name="Footer Placeholder 5">
            <a:extLst>
              <a:ext uri="{FF2B5EF4-FFF2-40B4-BE49-F238E27FC236}">
                <a16:creationId xmlns:a16="http://schemas.microsoft.com/office/drawing/2014/main" id="{6A983E5B-E034-2080-0F68-4D3D419FEA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98F663-A9FB-D372-0F18-5E6ABE26BF1A}"/>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390973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CBE3E-80D8-444B-69CF-228F408F2B0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2D49EB-95BE-9FD1-D893-8FA04575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FA29AD-6929-511A-BB91-5CC2096C6C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DCAAF5-2F02-51A8-C02E-C4ADEF2077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ED5092-B6DB-4896-F068-AEAD324EC8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D1CD3A7-F37D-D6C2-6B0C-EE452A5FDEBF}"/>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8" name="Footer Placeholder 7">
            <a:extLst>
              <a:ext uri="{FF2B5EF4-FFF2-40B4-BE49-F238E27FC236}">
                <a16:creationId xmlns:a16="http://schemas.microsoft.com/office/drawing/2014/main" id="{7A3D6BC1-6559-F302-D7A7-8A3085265E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E90230-04C0-C7D9-EEF2-37CF231397C0}"/>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2616045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C1C0-17B0-74D4-7589-C0ECA85495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D381A8-84C2-8127-82C7-167672171A3E}"/>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4" name="Footer Placeholder 3">
            <a:extLst>
              <a:ext uri="{FF2B5EF4-FFF2-40B4-BE49-F238E27FC236}">
                <a16:creationId xmlns:a16="http://schemas.microsoft.com/office/drawing/2014/main" id="{9910BF4E-7EBF-F6FB-297B-ADD30A8B601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28AF0C-7315-47F8-2507-0D613CA6B6F4}"/>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2992498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8E1BF9-E17C-D9B6-4EB5-2DD8FEBCE8B4}"/>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3" name="Footer Placeholder 2">
            <a:extLst>
              <a:ext uri="{FF2B5EF4-FFF2-40B4-BE49-F238E27FC236}">
                <a16:creationId xmlns:a16="http://schemas.microsoft.com/office/drawing/2014/main" id="{DAF64F08-817D-1A27-C60D-A928DB8B32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2FA816-BD60-23EE-67E5-9542707CBBB2}"/>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1454224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6780-92C6-AD08-9127-99C05C1466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3B881A-5DB5-2DCF-EDA0-135C7A7753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364049-6B00-656A-7BF0-DD25E8ED6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C995AD-7ABD-3BC5-E1AD-66B167E7A2A7}"/>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6" name="Footer Placeholder 5">
            <a:extLst>
              <a:ext uri="{FF2B5EF4-FFF2-40B4-BE49-F238E27FC236}">
                <a16:creationId xmlns:a16="http://schemas.microsoft.com/office/drawing/2014/main" id="{5D6B6D44-DDCF-6D84-E280-79DFE193D4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C37670-8D29-935E-1B9D-78003BC236D2}"/>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3035748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E1B1-5605-B637-34B6-5A3E63147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3FC8BFE-4CE7-1241-0F1C-48FF38528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2B24190-8B89-023A-CA3F-EBB479325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C637A2-4763-6200-6B21-0F29991AA0F3}"/>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6" name="Footer Placeholder 5">
            <a:extLst>
              <a:ext uri="{FF2B5EF4-FFF2-40B4-BE49-F238E27FC236}">
                <a16:creationId xmlns:a16="http://schemas.microsoft.com/office/drawing/2014/main" id="{F138EFDF-50EA-C95C-D9B4-D6F6024BDE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124C0A-7B12-2284-5CCA-1B6787FCA07E}"/>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284812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406A3-2788-DD91-4B6B-2D054FCFF1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AF488C-1687-1767-F671-D6EC061239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0A5760-4667-74D3-B99C-A7B2BD981284}"/>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C4276385-0E26-78FA-0936-500172CDE3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34FAFA-70A7-075E-A911-98A555B443A0}"/>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1596671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C9F169-EB41-4589-1721-AF6D760389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4AD468-1985-EC31-CC78-BDF0DF779A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29E625-A1EC-1BA4-A663-458AEBD90EE1}"/>
              </a:ext>
            </a:extLst>
          </p:cNvPr>
          <p:cNvSpPr>
            <a:spLocks noGrp="1"/>
          </p:cNvSpPr>
          <p:nvPr>
            <p:ph type="dt" sz="half" idx="10"/>
          </p:nvPr>
        </p:nvSpPr>
        <p:spPr/>
        <p:txBody>
          <a:body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D0D23C55-A3F6-B262-6C32-8DC6B9AAE5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0589C2-9F13-C1B6-4883-04CC95C6B5A1}"/>
              </a:ext>
            </a:extLst>
          </p:cNvPr>
          <p:cNvSpPr>
            <a:spLocks noGrp="1"/>
          </p:cNvSpPr>
          <p:nvPr>
            <p:ph type="sldNum" sz="quarter" idx="12"/>
          </p:nvPr>
        </p:nvSpPr>
        <p:spPr/>
        <p:txBody>
          <a:bodyPr/>
          <a:lstStyle/>
          <a:p>
            <a:fld id="{1C8DEFAD-EB71-41EB-8196-C41C368C5BE0}" type="slidenum">
              <a:rPr lang="en-GB" smtClean="0"/>
              <a:t>‹#›</a:t>
            </a:fld>
            <a:endParaRPr lang="en-GB"/>
          </a:p>
        </p:txBody>
      </p:sp>
    </p:spTree>
    <p:extLst>
      <p:ext uri="{BB962C8B-B14F-4D97-AF65-F5344CB8AC3E}">
        <p14:creationId xmlns:p14="http://schemas.microsoft.com/office/powerpoint/2010/main" val="238095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8B35C-D7C5-430E-A089-4675EDA966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77BFD9-B207-40F2-91D0-E57F1CF5D4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2E81CB-285E-49C0-AAFD-959C11DF83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DAD06-2B2D-4E76-A011-6C49D34B2EEE}" type="datetimeFigureOut">
              <a:rPr lang="en-GB" smtClean="0"/>
              <a:t>21/11/2024</a:t>
            </a:fld>
            <a:endParaRPr lang="en-GB"/>
          </a:p>
        </p:txBody>
      </p:sp>
      <p:sp>
        <p:nvSpPr>
          <p:cNvPr id="5" name="Footer Placeholder 4">
            <a:extLst>
              <a:ext uri="{FF2B5EF4-FFF2-40B4-BE49-F238E27FC236}">
                <a16:creationId xmlns:a16="http://schemas.microsoft.com/office/drawing/2014/main" id="{0EF11165-FC63-4095-85E6-88FFDF40B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FB21E3-AA63-44E0-B669-75FFE34EB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77815E-EB8D-425C-8847-B10EF50634E2}" type="slidenum">
              <a:rPr lang="en-GB" smtClean="0"/>
              <a:t>‹#›</a:t>
            </a:fld>
            <a:endParaRPr lang="en-GB"/>
          </a:p>
        </p:txBody>
      </p:sp>
    </p:spTree>
    <p:extLst>
      <p:ext uri="{BB962C8B-B14F-4D97-AF65-F5344CB8AC3E}">
        <p14:creationId xmlns:p14="http://schemas.microsoft.com/office/powerpoint/2010/main" val="3369630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1277" y="1149913"/>
            <a:ext cx="10589443" cy="446276"/>
          </a:xfrm>
          <a:prstGeom prst="rect">
            <a:avLst/>
          </a:prstGeom>
        </p:spPr>
        <p:txBody>
          <a:bodyPr wrap="square" lIns="0" tIns="0" rIns="0" bIns="0">
            <a:spAutoFit/>
          </a:bodyPr>
          <a:lstStyle>
            <a:lvl1pPr>
              <a:defRPr sz="2900" b="0" i="0">
                <a:solidFill>
                  <a:schemeClr val="tx1"/>
                </a:solidFill>
                <a:latin typeface="Calibri"/>
                <a:cs typeface="Calibri"/>
              </a:defRPr>
            </a:lvl1pPr>
          </a:lstStyle>
          <a:p>
            <a:endParaRPr/>
          </a:p>
        </p:txBody>
      </p:sp>
      <p:sp>
        <p:nvSpPr>
          <p:cNvPr id="3" name="Holder 3"/>
          <p:cNvSpPr>
            <a:spLocks noGrp="1"/>
          </p:cNvSpPr>
          <p:nvPr>
            <p:ph type="body" idx="1"/>
          </p:nvPr>
        </p:nvSpPr>
        <p:spPr>
          <a:xfrm>
            <a:off x="1060781" y="1762628"/>
            <a:ext cx="9801383" cy="292388"/>
          </a:xfrm>
          <a:prstGeom prst="rect">
            <a:avLst/>
          </a:prstGeom>
        </p:spPr>
        <p:txBody>
          <a:bodyPr wrap="square" lIns="0" tIns="0" rIns="0" bIns="0">
            <a:spAutoFit/>
          </a:bodyPr>
          <a:lstStyle>
            <a:lvl1pPr>
              <a:defRPr sz="1900" b="0" i="0">
                <a:solidFill>
                  <a:srgbClr val="003B54"/>
                </a:solidFill>
                <a:latin typeface="Arial"/>
                <a:cs typeface="Aria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11/21/2024</a:t>
            </a:fld>
            <a:endParaRPr lang="en-US"/>
          </a:p>
        </p:txBody>
      </p:sp>
      <p:sp>
        <p:nvSpPr>
          <p:cNvPr id="6" name="Holder 6"/>
          <p:cNvSpPr>
            <a:spLocks noGrp="1"/>
          </p:cNvSpPr>
          <p:nvPr>
            <p:ph type="sldNum" sz="quarter" idx="7"/>
          </p:nvPr>
        </p:nvSpPr>
        <p:spPr>
          <a:xfrm>
            <a:off x="6021635" y="5637955"/>
            <a:ext cx="184618" cy="97719"/>
          </a:xfrm>
          <a:prstGeom prst="rect">
            <a:avLst/>
          </a:prstGeom>
        </p:spPr>
        <p:txBody>
          <a:bodyPr wrap="square" lIns="0" tIns="0" rIns="0" bIns="0">
            <a:spAutoFit/>
          </a:bodyPr>
          <a:lstStyle>
            <a:lvl1pPr>
              <a:defRPr sz="635" b="0" i="0">
                <a:solidFill>
                  <a:srgbClr val="00485A"/>
                </a:solidFill>
                <a:latin typeface="Arial"/>
                <a:cs typeface="Arial"/>
              </a:defRPr>
            </a:lvl1pPr>
          </a:lstStyle>
          <a:p>
            <a:pPr marL="34580">
              <a:spcBef>
                <a:spcPts val="27"/>
              </a:spcBef>
            </a:pPr>
            <a:fld id="{81D60167-4931-47E6-BA6A-407CBD079E47}" type="slidenum">
              <a:rPr lang="en-GB" spc="-45" smtClean="0">
                <a:solidFill>
                  <a:srgbClr val="F7F5EF"/>
                </a:solidFill>
              </a:rPr>
              <a:pPr marL="34580">
                <a:spcBef>
                  <a:spcPts val="27"/>
                </a:spcBef>
              </a:pPr>
              <a:t>‹#›</a:t>
            </a:fld>
            <a:endParaRPr lang="en-GB" spc="-45">
              <a:solidFill>
                <a:srgbClr val="F7F5EF"/>
              </a:solidFill>
            </a:endParaRPr>
          </a:p>
        </p:txBody>
      </p:sp>
    </p:spTree>
    <p:extLst>
      <p:ext uri="{BB962C8B-B14F-4D97-AF65-F5344CB8AC3E}">
        <p14:creationId xmlns:p14="http://schemas.microsoft.com/office/powerpoint/2010/main" val="4126064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14955">
        <a:defRPr>
          <a:latin typeface="+mn-lt"/>
          <a:ea typeface="+mn-ea"/>
          <a:cs typeface="+mn-cs"/>
        </a:defRPr>
      </a:lvl2pPr>
      <a:lvl3pPr marL="829909">
        <a:defRPr>
          <a:latin typeface="+mn-lt"/>
          <a:ea typeface="+mn-ea"/>
          <a:cs typeface="+mn-cs"/>
        </a:defRPr>
      </a:lvl3pPr>
      <a:lvl4pPr marL="1244864">
        <a:defRPr>
          <a:latin typeface="+mn-lt"/>
          <a:ea typeface="+mn-ea"/>
          <a:cs typeface="+mn-cs"/>
        </a:defRPr>
      </a:lvl4pPr>
      <a:lvl5pPr marL="1659819">
        <a:defRPr>
          <a:latin typeface="+mn-lt"/>
          <a:ea typeface="+mn-ea"/>
          <a:cs typeface="+mn-cs"/>
        </a:defRPr>
      </a:lvl5pPr>
      <a:lvl6pPr marL="2074774">
        <a:defRPr>
          <a:latin typeface="+mn-lt"/>
          <a:ea typeface="+mn-ea"/>
          <a:cs typeface="+mn-cs"/>
        </a:defRPr>
      </a:lvl6pPr>
      <a:lvl7pPr marL="2489728">
        <a:defRPr>
          <a:latin typeface="+mn-lt"/>
          <a:ea typeface="+mn-ea"/>
          <a:cs typeface="+mn-cs"/>
        </a:defRPr>
      </a:lvl7pPr>
      <a:lvl8pPr marL="2904683">
        <a:defRPr>
          <a:latin typeface="+mn-lt"/>
          <a:ea typeface="+mn-ea"/>
          <a:cs typeface="+mn-cs"/>
        </a:defRPr>
      </a:lvl8pPr>
      <a:lvl9pPr marL="3319638">
        <a:defRPr>
          <a:latin typeface="+mn-lt"/>
          <a:ea typeface="+mn-ea"/>
          <a:cs typeface="+mn-cs"/>
        </a:defRPr>
      </a:lvl9pPr>
    </p:bodyStyle>
    <p:otherStyle>
      <a:lvl1pPr marL="0">
        <a:defRPr>
          <a:latin typeface="+mn-lt"/>
          <a:ea typeface="+mn-ea"/>
          <a:cs typeface="+mn-cs"/>
        </a:defRPr>
      </a:lvl1pPr>
      <a:lvl2pPr marL="414955">
        <a:defRPr>
          <a:latin typeface="+mn-lt"/>
          <a:ea typeface="+mn-ea"/>
          <a:cs typeface="+mn-cs"/>
        </a:defRPr>
      </a:lvl2pPr>
      <a:lvl3pPr marL="829909">
        <a:defRPr>
          <a:latin typeface="+mn-lt"/>
          <a:ea typeface="+mn-ea"/>
          <a:cs typeface="+mn-cs"/>
        </a:defRPr>
      </a:lvl3pPr>
      <a:lvl4pPr marL="1244864">
        <a:defRPr>
          <a:latin typeface="+mn-lt"/>
          <a:ea typeface="+mn-ea"/>
          <a:cs typeface="+mn-cs"/>
        </a:defRPr>
      </a:lvl4pPr>
      <a:lvl5pPr marL="1659819">
        <a:defRPr>
          <a:latin typeface="+mn-lt"/>
          <a:ea typeface="+mn-ea"/>
          <a:cs typeface="+mn-cs"/>
        </a:defRPr>
      </a:lvl5pPr>
      <a:lvl6pPr marL="2074774">
        <a:defRPr>
          <a:latin typeface="+mn-lt"/>
          <a:ea typeface="+mn-ea"/>
          <a:cs typeface="+mn-cs"/>
        </a:defRPr>
      </a:lvl6pPr>
      <a:lvl7pPr marL="2489728">
        <a:defRPr>
          <a:latin typeface="+mn-lt"/>
          <a:ea typeface="+mn-ea"/>
          <a:cs typeface="+mn-cs"/>
        </a:defRPr>
      </a:lvl7pPr>
      <a:lvl8pPr marL="2904683">
        <a:defRPr>
          <a:latin typeface="+mn-lt"/>
          <a:ea typeface="+mn-ea"/>
          <a:cs typeface="+mn-cs"/>
        </a:defRPr>
      </a:lvl8pPr>
      <a:lvl9pPr marL="3319638">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07DE03-6261-65CA-01FF-196F639868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5E49B0-29FE-4876-6BD5-30E645C07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A488F8-4813-0311-CFF2-210C48EE52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FBA38A-28CB-44E1-AA39-709EF0A2A97B}" type="datetimeFigureOut">
              <a:rPr lang="en-GB" smtClean="0"/>
              <a:t>21/11/2024</a:t>
            </a:fld>
            <a:endParaRPr lang="en-GB"/>
          </a:p>
        </p:txBody>
      </p:sp>
      <p:sp>
        <p:nvSpPr>
          <p:cNvPr id="5" name="Footer Placeholder 4">
            <a:extLst>
              <a:ext uri="{FF2B5EF4-FFF2-40B4-BE49-F238E27FC236}">
                <a16:creationId xmlns:a16="http://schemas.microsoft.com/office/drawing/2014/main" id="{405C9EE1-EFE6-F758-8461-4C20FC8911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884E178-5E0F-FE16-3792-BD3ACFE12B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8DEFAD-EB71-41EB-8196-C41C368C5BE0}" type="slidenum">
              <a:rPr lang="en-GB" smtClean="0"/>
              <a:t>‹#›</a:t>
            </a:fld>
            <a:endParaRPr lang="en-GB"/>
          </a:p>
        </p:txBody>
      </p:sp>
    </p:spTree>
    <p:extLst>
      <p:ext uri="{BB962C8B-B14F-4D97-AF65-F5344CB8AC3E}">
        <p14:creationId xmlns:p14="http://schemas.microsoft.com/office/powerpoint/2010/main" val="391186357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llinsdictionary.com/dictionary/english/different" TargetMode="Externa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hyperlink" Target="https://www.collinsdictionary.com/dictionary/english/join" TargetMode="External"/><Relationship Id="rId5" Type="http://schemas.openxmlformats.org/officeDocument/2006/relationships/hyperlink" Target="https://www.collinsdictionary.com/dictionary/english/create" TargetMode="External"/><Relationship Id="rId4" Type="http://schemas.openxmlformats.org/officeDocument/2006/relationships/hyperlink" Target="https://www.collinsdictionary.com/dictionary/english/ide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4.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3.png"/><Relationship Id="rId12" Type="http://schemas.openxmlformats.org/officeDocument/2006/relationships/image" Target="../media/image49.jpg"/><Relationship Id="rId2" Type="http://schemas.openxmlformats.org/officeDocument/2006/relationships/image" Target="../media/image1.png"/><Relationship Id="rId16" Type="http://schemas.openxmlformats.org/officeDocument/2006/relationships/image" Target="../media/image53.jpg"/><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image" Target="../media/image48.png"/><Relationship Id="rId5" Type="http://schemas.openxmlformats.org/officeDocument/2006/relationships/image" Target="../media/image45.jpg"/><Relationship Id="rId15" Type="http://schemas.openxmlformats.org/officeDocument/2006/relationships/image" Target="../media/image52.png"/><Relationship Id="rId10" Type="http://schemas.openxmlformats.org/officeDocument/2006/relationships/image" Target="../media/image47.jpg"/><Relationship Id="rId4" Type="http://schemas.openxmlformats.org/officeDocument/2006/relationships/image" Target="../media/image44.jpg"/><Relationship Id="rId9" Type="http://schemas.openxmlformats.org/officeDocument/2006/relationships/image" Target="../media/image46.jpg"/><Relationship Id="rId14" Type="http://schemas.openxmlformats.org/officeDocument/2006/relationships/image" Target="../media/image5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6.xml"/><Relationship Id="rId6" Type="http://schemas.openxmlformats.org/officeDocument/2006/relationships/image" Target="../media/image56.png"/><Relationship Id="rId5" Type="http://schemas.openxmlformats.org/officeDocument/2006/relationships/image" Target="../media/image18.png"/><Relationship Id="rId4" Type="http://schemas.openxmlformats.org/officeDocument/2006/relationships/image" Target="../media/image55.jp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mailto:cls-info@hw.ac.uk" TargetMode="External"/><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hyperlink" Target="mailto:karen.geekie@gov.scot"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5AE4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AB36-4062-4FCB-81E8-310E739F04F5}"/>
              </a:ext>
            </a:extLst>
          </p:cNvPr>
          <p:cNvSpPr>
            <a:spLocks noGrp="1"/>
          </p:cNvSpPr>
          <p:nvPr>
            <p:ph type="ctrTitle"/>
          </p:nvPr>
        </p:nvSpPr>
        <p:spPr>
          <a:xfrm>
            <a:off x="212651" y="2456121"/>
            <a:ext cx="11558935" cy="1594884"/>
          </a:xfrm>
        </p:spPr>
        <p:txBody>
          <a:bodyPr>
            <a:normAutofit/>
          </a:bodyPr>
          <a:lstStyle/>
          <a:p>
            <a:pPr algn="r"/>
            <a:r>
              <a:rPr lang="en-GB" sz="5400" b="1">
                <a:solidFill>
                  <a:schemeClr val="bg1"/>
                </a:solidFill>
                <a:latin typeface="Arial" panose="020B0604020202020204" pitchFamily="34" charset="0"/>
                <a:cs typeface="Arial" panose="020B0604020202020204" pitchFamily="34" charset="0"/>
              </a:rPr>
              <a:t>LOGISTICS AND FREIGHT FORUM</a:t>
            </a:r>
          </a:p>
        </p:txBody>
      </p:sp>
      <p:pic>
        <p:nvPicPr>
          <p:cNvPr id="4" name="Picture 3" descr="A close up of a logo&#10;&#10;Description generated with very high confidence">
            <a:extLst>
              <a:ext uri="{FF2B5EF4-FFF2-40B4-BE49-F238E27FC236}">
                <a16:creationId xmlns:a16="http://schemas.microsoft.com/office/drawing/2014/main" id="{1865BDE4-053E-A4BA-573D-08203B086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28" y="215310"/>
            <a:ext cx="3007251" cy="2121196"/>
          </a:xfrm>
          <a:prstGeom prst="rect">
            <a:avLst/>
          </a:prstGeom>
        </p:spPr>
      </p:pic>
      <p:sp>
        <p:nvSpPr>
          <p:cNvPr id="8" name="Subtitle 2">
            <a:extLst>
              <a:ext uri="{FF2B5EF4-FFF2-40B4-BE49-F238E27FC236}">
                <a16:creationId xmlns:a16="http://schemas.microsoft.com/office/drawing/2014/main" id="{142E45E5-9988-E186-E36E-075B1371E944}"/>
              </a:ext>
            </a:extLst>
          </p:cNvPr>
          <p:cNvSpPr>
            <a:spLocks noGrp="1"/>
          </p:cNvSpPr>
          <p:nvPr>
            <p:ph type="subTitle" idx="1"/>
          </p:nvPr>
        </p:nvSpPr>
        <p:spPr>
          <a:xfrm>
            <a:off x="321563" y="4170620"/>
            <a:ext cx="7400260" cy="1148315"/>
          </a:xfrm>
        </p:spPr>
        <p:txBody>
          <a:bodyPr>
            <a:noAutofit/>
          </a:bodyPr>
          <a:lstStyle/>
          <a:p>
            <a:pPr algn="r"/>
            <a:r>
              <a:rPr lang="en-GB" sz="3200" b="1">
                <a:solidFill>
                  <a:schemeClr val="bg1"/>
                </a:solidFill>
                <a:latin typeface="Arial" panose="020B0604020202020204" pitchFamily="34" charset="0"/>
                <a:cs typeface="Arial" panose="020B0604020202020204" pitchFamily="34" charset="0"/>
              </a:rPr>
              <a:t>21</a:t>
            </a:r>
            <a:r>
              <a:rPr lang="en-GB" sz="3200" b="1" baseline="30000">
                <a:solidFill>
                  <a:schemeClr val="bg1"/>
                </a:solidFill>
                <a:latin typeface="Arial" panose="020B0604020202020204" pitchFamily="34" charset="0"/>
                <a:cs typeface="Arial" panose="020B0604020202020204" pitchFamily="34" charset="0"/>
              </a:rPr>
              <a:t>st</a:t>
            </a:r>
            <a:r>
              <a:rPr lang="en-GB" sz="3200" b="1">
                <a:solidFill>
                  <a:schemeClr val="bg1"/>
                </a:solidFill>
                <a:latin typeface="Arial" panose="020B0604020202020204" pitchFamily="34" charset="0"/>
                <a:cs typeface="Arial" panose="020B0604020202020204" pitchFamily="34" charset="0"/>
              </a:rPr>
              <a:t> NOVEMBER 2024</a:t>
            </a:r>
          </a:p>
          <a:p>
            <a:pPr algn="r"/>
            <a:r>
              <a:rPr lang="en-GB" sz="3200" b="1">
                <a:solidFill>
                  <a:schemeClr val="bg1"/>
                </a:solidFill>
                <a:latin typeface="Arial" panose="020B0604020202020204" pitchFamily="34" charset="0"/>
                <a:cs typeface="Arial" panose="020B0604020202020204" pitchFamily="34" charset="0"/>
              </a:rPr>
              <a:t>Online</a:t>
            </a:r>
          </a:p>
        </p:txBody>
      </p:sp>
    </p:spTree>
    <p:extLst>
      <p:ext uri="{BB962C8B-B14F-4D97-AF65-F5344CB8AC3E}">
        <p14:creationId xmlns:p14="http://schemas.microsoft.com/office/powerpoint/2010/main" val="366926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838199" y="1306905"/>
            <a:ext cx="10515600" cy="676275"/>
          </a:xfrm>
        </p:spPr>
        <p:txBody>
          <a:bodyPr>
            <a:normAutofit/>
          </a:bodyPr>
          <a:lstStyle/>
          <a:p>
            <a:r>
              <a:rPr lang="en-GB" sz="3000" b="1">
                <a:solidFill>
                  <a:srgbClr val="57585B"/>
                </a:solidFill>
                <a:latin typeface="Arial" panose="020B0604020202020204" pitchFamily="34" charset="0"/>
                <a:cs typeface="Arial" panose="020B0604020202020204" pitchFamily="34" charset="0"/>
              </a:rPr>
              <a:t>AGENDA</a:t>
            </a:r>
          </a:p>
        </p:txBody>
      </p:sp>
      <p:sp>
        <p:nvSpPr>
          <p:cNvPr id="3" name="Content Placeholder 2">
            <a:extLst>
              <a:ext uri="{FF2B5EF4-FFF2-40B4-BE49-F238E27FC236}">
                <a16:creationId xmlns:a16="http://schemas.microsoft.com/office/drawing/2014/main" id="{8D15C255-5A41-4A89-AB8D-03E9D0B37361}"/>
              </a:ext>
            </a:extLst>
          </p:cNvPr>
          <p:cNvSpPr>
            <a:spLocks noGrp="1"/>
          </p:cNvSpPr>
          <p:nvPr>
            <p:ph idx="1"/>
          </p:nvPr>
        </p:nvSpPr>
        <p:spPr>
          <a:xfrm>
            <a:off x="620111" y="2088858"/>
            <a:ext cx="10733688" cy="4769142"/>
          </a:xfrm>
        </p:spPr>
        <p:txBody>
          <a:bodyPr vert="horz" lIns="91440" tIns="45720" rIns="91440" bIns="45720" rtlCol="0" anchor="t">
            <a:normAutofit fontScale="92500" lnSpcReduction="10000"/>
          </a:bodyPr>
          <a:lstStyle/>
          <a:p>
            <a:pPr marL="685800" indent="-457200">
              <a:lnSpc>
                <a:spcPct val="115000"/>
              </a:lnSpc>
              <a:spcAft>
                <a:spcPts val="800"/>
              </a:spcAft>
              <a:buFont typeface="Wingdings" pitchFamily="2" charset="2"/>
              <a:buChar char="§"/>
            </a:pPr>
            <a:r>
              <a:rPr lang="en-GB">
                <a:effectLst/>
                <a:latin typeface="Arial"/>
                <a:ea typeface="Times New Roman" panose="02020603050405020304" pitchFamily="18" charset="0"/>
                <a:cs typeface="Times New Roman"/>
              </a:rPr>
              <a:t>Welcome &amp; </a:t>
            </a:r>
            <a:r>
              <a:rPr lang="en-GB">
                <a:latin typeface="Arial"/>
                <a:ea typeface="Times New Roman" panose="02020603050405020304" pitchFamily="18" charset="0"/>
                <a:cs typeface="Times New Roman"/>
              </a:rPr>
              <a:t>Introductions – Keith Fisken (Chair)</a:t>
            </a:r>
            <a:endParaRPr lang="en-GB">
              <a:effectLst/>
              <a:latin typeface="Arial"/>
              <a:ea typeface="Times New Roman" panose="02020603050405020304" pitchFamily="18" charset="0"/>
              <a:cs typeface="Times New Roman"/>
            </a:endParaRPr>
          </a:p>
          <a:p>
            <a:pPr marL="685800" indent="-457200">
              <a:lnSpc>
                <a:spcPct val="115000"/>
              </a:lnSpc>
              <a:spcAft>
                <a:spcPts val="800"/>
              </a:spcAft>
              <a:buFont typeface="Wingdings" pitchFamily="2" charset="2"/>
              <a:buChar char="§"/>
            </a:pPr>
            <a:r>
              <a:rPr lang="en-GB">
                <a:effectLst/>
                <a:latin typeface="Arial"/>
                <a:ea typeface="Times New Roman" panose="02020603050405020304" pitchFamily="18" charset="0"/>
                <a:cs typeface="Times New Roman"/>
              </a:rPr>
              <a:t>Regional Transport Strategy  – Actions for Freight – Update by Rachael Murphy</a:t>
            </a:r>
          </a:p>
          <a:p>
            <a:pPr marL="685800" indent="-457200">
              <a:lnSpc>
                <a:spcPct val="115000"/>
              </a:lnSpc>
              <a:spcAft>
                <a:spcPts val="800"/>
              </a:spcAft>
              <a:buFont typeface="Wingdings" pitchFamily="2" charset="2"/>
              <a:buChar char="§"/>
            </a:pPr>
            <a:r>
              <a:rPr lang="en-GB">
                <a:latin typeface="Arial"/>
                <a:ea typeface="Times New Roman" panose="02020603050405020304" pitchFamily="18" charset="0"/>
                <a:cs typeface="Times New Roman"/>
              </a:rPr>
              <a:t>Horizon Fusion Project – Update by Keith Fisken </a:t>
            </a:r>
            <a:endParaRPr lang="en-GB">
              <a:effectLst/>
              <a:latin typeface="Arial"/>
              <a:ea typeface="Times New Roman" panose="02020603050405020304" pitchFamily="18" charset="0"/>
              <a:cs typeface="Times New Roman"/>
            </a:endParaRPr>
          </a:p>
          <a:p>
            <a:pPr marL="685800" indent="-457200">
              <a:lnSpc>
                <a:spcPct val="115000"/>
              </a:lnSpc>
              <a:spcAft>
                <a:spcPts val="800"/>
              </a:spcAft>
              <a:buFont typeface="Wingdings" pitchFamily="2" charset="2"/>
              <a:buChar char="§"/>
            </a:pPr>
            <a:r>
              <a:rPr kumimoji="0" lang="en-GB" sz="2800" i="0" u="none" strike="noStrike" kern="1200" cap="none" spc="0" normalizeH="0" baseline="0" noProof="0">
                <a:ln>
                  <a:noFill/>
                </a:ln>
                <a:effectLst/>
                <a:uLnTx/>
                <a:uFillTx/>
                <a:latin typeface="Arial" panose="020B0604020202020204" pitchFamily="34" charset="0"/>
                <a:cs typeface="Arial" panose="020B0604020202020204" pitchFamily="34" charset="0"/>
              </a:rPr>
              <a:t>Sustainable</a:t>
            </a:r>
            <a:r>
              <a:rPr kumimoji="0" lang="en-GB" sz="2800" i="0" u="none" strike="noStrike" kern="1200" cap="none" spc="227" normalizeH="0" baseline="0" noProof="0">
                <a:ln>
                  <a:noFill/>
                </a:ln>
                <a:effectLst/>
                <a:uLnTx/>
                <a:uFillTx/>
                <a:latin typeface="Arial" panose="020B0604020202020204" pitchFamily="34" charset="0"/>
                <a:cs typeface="Arial" panose="020B0604020202020204" pitchFamily="34" charset="0"/>
              </a:rPr>
              <a:t> </a:t>
            </a:r>
            <a:r>
              <a:rPr kumimoji="0" lang="en-GB" sz="2800" i="0" u="none" strike="noStrike" kern="1200" cap="none" spc="-9" normalizeH="0" baseline="0" noProof="0">
                <a:ln>
                  <a:noFill/>
                </a:ln>
                <a:effectLst/>
                <a:uLnTx/>
                <a:uFillTx/>
                <a:latin typeface="Arial" panose="020B0604020202020204" pitchFamily="34" charset="0"/>
                <a:cs typeface="Arial" panose="020B0604020202020204" pitchFamily="34" charset="0"/>
              </a:rPr>
              <a:t>Aviation Technologies for Freight &amp; Logistics Sectors </a:t>
            </a:r>
            <a:r>
              <a:rPr lang="en-GB">
                <a:effectLst/>
                <a:latin typeface="Arial" panose="020B0604020202020204" pitchFamily="34" charset="0"/>
                <a:ea typeface="Times New Roman" panose="02020603050405020304" pitchFamily="18" charset="0"/>
                <a:cs typeface="Arial" panose="020B0604020202020204" pitchFamily="34" charset="0"/>
              </a:rPr>
              <a:t>– Lukas Princ, </a:t>
            </a:r>
            <a:r>
              <a:rPr lang="en-GB" err="1">
                <a:effectLst/>
                <a:latin typeface="Arial" panose="020B0604020202020204" pitchFamily="34" charset="0"/>
                <a:ea typeface="Times New Roman" panose="02020603050405020304" pitchFamily="18" charset="0"/>
                <a:cs typeface="Arial" panose="020B0604020202020204" pitchFamily="34" charset="0"/>
              </a:rPr>
              <a:t>HiTrans</a:t>
            </a:r>
            <a:endParaRPr lang="en-GB">
              <a:effectLst/>
              <a:latin typeface="Arial" panose="020B0604020202020204" pitchFamily="34" charset="0"/>
              <a:ea typeface="Times New Roman" panose="02020603050405020304" pitchFamily="18" charset="0"/>
              <a:cs typeface="Arial" panose="020B0604020202020204" pitchFamily="34" charset="0"/>
            </a:endParaRPr>
          </a:p>
          <a:p>
            <a:pPr marL="685800" indent="-457200">
              <a:lnSpc>
                <a:spcPct val="115000"/>
              </a:lnSpc>
              <a:spcAft>
                <a:spcPts val="800"/>
              </a:spcAft>
              <a:buFont typeface="Wingdings" pitchFamily="2" charset="2"/>
              <a:buChar char="§"/>
            </a:pPr>
            <a:r>
              <a:rPr lang="en-GB">
                <a:effectLst/>
                <a:latin typeface="Arial" panose="020B0604020202020204" pitchFamily="34" charset="0"/>
                <a:ea typeface="Calibri" panose="020F0502020204030204" pitchFamily="34" charset="0"/>
                <a:cs typeface="Arial" panose="020B0604020202020204" pitchFamily="34" charset="0"/>
              </a:rPr>
              <a:t>Towards </a:t>
            </a:r>
            <a:r>
              <a:rPr lang="en-GB">
                <a:latin typeface="Arial" panose="020B0604020202020204" pitchFamily="34" charset="0"/>
                <a:ea typeface="Calibri" panose="020F0502020204030204" pitchFamily="34" charset="0"/>
                <a:cs typeface="Arial" panose="020B0604020202020204" pitchFamily="34" charset="0"/>
              </a:rPr>
              <a:t>Z</a:t>
            </a:r>
            <a:r>
              <a:rPr lang="en-GB">
                <a:effectLst/>
                <a:latin typeface="Arial" panose="020B0604020202020204" pitchFamily="34" charset="0"/>
                <a:ea typeface="Calibri" panose="020F0502020204030204" pitchFamily="34" charset="0"/>
                <a:cs typeface="Arial" panose="020B0604020202020204" pitchFamily="34" charset="0"/>
              </a:rPr>
              <a:t>ero Emission HGVs – Call to Action </a:t>
            </a:r>
          </a:p>
          <a:p>
            <a:pPr marL="685800" indent="-457200">
              <a:lnSpc>
                <a:spcPct val="115000"/>
              </a:lnSpc>
              <a:spcAft>
                <a:spcPts val="800"/>
              </a:spcAft>
              <a:buFont typeface="Wingdings" pitchFamily="2" charset="2"/>
              <a:buChar char="§"/>
            </a:pPr>
            <a:r>
              <a:rPr lang="en-GB">
                <a:effectLst/>
                <a:latin typeface="Helv"/>
                <a:ea typeface="Times New Roman" panose="02020603050405020304" pitchFamily="18" charset="0"/>
                <a:cs typeface="Times New Roman"/>
              </a:rPr>
              <a:t>Date of next meeting – to be confirmed</a:t>
            </a:r>
          </a:p>
          <a:p>
            <a:pPr indent="0">
              <a:lnSpc>
                <a:spcPct val="115000"/>
              </a:lnSpc>
              <a:spcAft>
                <a:spcPts val="800"/>
              </a:spcAft>
              <a:buNone/>
            </a:pPr>
            <a:endParaRPr lang="en-GB" sz="480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2000">
              <a:solidFill>
                <a:srgbClr val="57585B"/>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Tree>
    <p:extLst>
      <p:ext uri="{BB962C8B-B14F-4D97-AF65-F5344CB8AC3E}">
        <p14:creationId xmlns:p14="http://schemas.microsoft.com/office/powerpoint/2010/main" val="1301896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CA1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833306" y="4944141"/>
            <a:ext cx="10515600" cy="1447048"/>
          </a:xfrm>
        </p:spPr>
        <p:txBody>
          <a:bodyPr>
            <a:noAutofit/>
          </a:bodyPr>
          <a:lstStyle/>
          <a:p>
            <a:r>
              <a:rPr lang="en-GB" sz="5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MINUTE OF THE MEETING ON 30</a:t>
            </a:r>
            <a:r>
              <a:rPr lang="en-GB" sz="5400" b="1" baseline="30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a:t>
            </a:r>
            <a:r>
              <a:rPr lang="en-GB" sz="5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MAY 2024 AND MATTERS ARISING</a:t>
            </a:r>
            <a:br>
              <a:rPr lang="en-GB" sz="60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endParaRPr lang="en-GB" sz="6000">
              <a:solidFill>
                <a:schemeClr val="bg1"/>
              </a:solidFill>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437" y="365125"/>
            <a:ext cx="3908807" cy="2757119"/>
          </a:xfrm>
          <a:prstGeom prst="rect">
            <a:avLst/>
          </a:prstGeom>
        </p:spPr>
      </p:pic>
    </p:spTree>
    <p:extLst>
      <p:ext uri="{BB962C8B-B14F-4D97-AF65-F5344CB8AC3E}">
        <p14:creationId xmlns:p14="http://schemas.microsoft.com/office/powerpoint/2010/main" val="206135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1D9E456-1114-43FD-B24F-901811D3BDE8}"/>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0AE47CBB-5819-4AAF-BE26-CC25E32CFEAE}"/>
                </a:ext>
              </a:extLst>
            </p:cNvPr>
            <p:cNvSpPr/>
            <p:nvPr/>
          </p:nvSpPr>
          <p:spPr>
            <a:xfrm>
              <a:off x="0" y="0"/>
              <a:ext cx="12192000" cy="1278860"/>
            </a:xfrm>
            <a:prstGeom prst="rect">
              <a:avLst/>
            </a:prstGeom>
            <a:solidFill>
              <a:srgbClr val="ACA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5FFF2B4B-9BB1-4068-9F05-F3B4FB553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6" name="Title 1">
            <a:extLst>
              <a:ext uri="{FF2B5EF4-FFF2-40B4-BE49-F238E27FC236}">
                <a16:creationId xmlns:a16="http://schemas.microsoft.com/office/drawing/2014/main" id="{A732EA9C-CDDF-43E4-A250-248DA0C069B7}"/>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000" b="1">
                <a:solidFill>
                  <a:srgbClr val="57585B"/>
                </a:solidFill>
                <a:latin typeface="Arial" panose="020B0604020202020204" pitchFamily="34" charset="0"/>
                <a:cs typeface="Arial" panose="020B0604020202020204" pitchFamily="34" charset="0"/>
              </a:rPr>
              <a:t>Actions from 30</a:t>
            </a:r>
            <a:r>
              <a:rPr lang="en-GB" sz="3000" b="1" baseline="30000">
                <a:solidFill>
                  <a:srgbClr val="57585B"/>
                </a:solidFill>
                <a:latin typeface="Arial" panose="020B0604020202020204" pitchFamily="34" charset="0"/>
                <a:cs typeface="Arial" panose="020B0604020202020204" pitchFamily="34" charset="0"/>
              </a:rPr>
              <a:t>TH</a:t>
            </a:r>
            <a:r>
              <a:rPr lang="en-GB" sz="3000" b="1">
                <a:solidFill>
                  <a:srgbClr val="57585B"/>
                </a:solidFill>
                <a:latin typeface="Arial" panose="020B0604020202020204" pitchFamily="34" charset="0"/>
                <a:cs typeface="Arial" panose="020B0604020202020204" pitchFamily="34" charset="0"/>
              </a:rPr>
              <a:t> May 2024</a:t>
            </a:r>
          </a:p>
        </p:txBody>
      </p:sp>
      <p:sp>
        <p:nvSpPr>
          <p:cNvPr id="7" name="Content Placeholder 2">
            <a:extLst>
              <a:ext uri="{FF2B5EF4-FFF2-40B4-BE49-F238E27FC236}">
                <a16:creationId xmlns:a16="http://schemas.microsoft.com/office/drawing/2014/main" id="{CC772EA4-5406-4E08-AE08-83B6BA3460CF}"/>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000">
              <a:solidFill>
                <a:srgbClr val="57585B"/>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D2979822-0626-2E9F-4F2D-5CD36352EEB6}"/>
              </a:ext>
            </a:extLst>
          </p:cNvPr>
          <p:cNvSpPr txBox="1"/>
          <p:nvPr/>
        </p:nvSpPr>
        <p:spPr>
          <a:xfrm>
            <a:off x="324000" y="1798759"/>
            <a:ext cx="11722688" cy="4154984"/>
          </a:xfrm>
          <a:prstGeom prst="rect">
            <a:avLst/>
          </a:prstGeom>
          <a:noFill/>
        </p:spPr>
        <p:txBody>
          <a:bodyPr wrap="square">
            <a:spAutoFit/>
          </a:bodyPr>
          <a:lstStyle/>
          <a:p>
            <a:endParaRPr lang="en-GB" sz="1600" b="1">
              <a:solidFill>
                <a:srgbClr val="000000"/>
              </a:solidFill>
              <a:latin typeface="Arial" panose="020B0604020202020204" pitchFamily="34" charset="0"/>
            </a:endParaRPr>
          </a:p>
          <a:p>
            <a:r>
              <a:rPr lang="en-GB" sz="1800" b="1" i="0" u="none" strike="noStrike" baseline="0">
                <a:solidFill>
                  <a:srgbClr val="000000"/>
                </a:solidFill>
                <a:latin typeface="Arial" panose="020B0604020202020204" pitchFamily="34" charset="0"/>
              </a:rPr>
              <a:t>Space for Cargo Bike for last-mile logistics </a:t>
            </a:r>
            <a:r>
              <a:rPr lang="en-GB" sz="1800" b="0" i="0" u="none" strike="noStrike" baseline="0">
                <a:solidFill>
                  <a:srgbClr val="000000"/>
                </a:solidFill>
                <a:latin typeface="Arial" panose="020B0604020202020204" pitchFamily="34" charset="0"/>
              </a:rPr>
              <a:t>	</a:t>
            </a:r>
          </a:p>
          <a:p>
            <a:r>
              <a:rPr lang="en-GB" sz="1800" b="0" i="0" u="none" strike="noStrike" baseline="0">
                <a:solidFill>
                  <a:srgbClr val="000000"/>
                </a:solidFill>
                <a:latin typeface="Arial" panose="020B0604020202020204" pitchFamily="34" charset="0"/>
              </a:rPr>
              <a:t>KF will share the study with local authority planners and transportation employees within SEStran region. 	</a:t>
            </a:r>
          </a:p>
          <a:p>
            <a:endParaRPr lang="en-GB" sz="1800" b="0" i="0" u="none" strike="noStrike" baseline="0">
              <a:solidFill>
                <a:srgbClr val="000000"/>
              </a:solidFill>
              <a:latin typeface="Arial" panose="020B0604020202020204" pitchFamily="34" charset="0"/>
            </a:endParaRPr>
          </a:p>
          <a:p>
            <a:r>
              <a:rPr lang="en-GB" sz="1800" b="1" i="0" u="none" strike="noStrike" baseline="0">
                <a:solidFill>
                  <a:srgbClr val="000000"/>
                </a:solidFill>
                <a:latin typeface="Arial" panose="020B0604020202020204" pitchFamily="34" charset="0"/>
              </a:rPr>
              <a:t>UK Cargo Bike Summit Update </a:t>
            </a:r>
            <a:r>
              <a:rPr lang="en-GB" sz="1800" b="0" i="0" u="none" strike="noStrike" baseline="0">
                <a:solidFill>
                  <a:srgbClr val="000000"/>
                </a:solidFill>
                <a:latin typeface="Arial" panose="020B0604020202020204" pitchFamily="34" charset="0"/>
              </a:rPr>
              <a:t>	</a:t>
            </a:r>
          </a:p>
          <a:p>
            <a:r>
              <a:rPr lang="en-GB">
                <a:solidFill>
                  <a:srgbClr val="000000"/>
                </a:solidFill>
                <a:latin typeface="Arial" panose="020B0604020202020204" pitchFamily="34" charset="0"/>
              </a:rPr>
              <a:t>BHJ  to let </a:t>
            </a:r>
            <a:r>
              <a:rPr lang="en-GB" sz="1800" b="0" i="0" u="none" strike="noStrike" baseline="0">
                <a:solidFill>
                  <a:srgbClr val="000000"/>
                </a:solidFill>
                <a:latin typeface="Arial" panose="020B0604020202020204" pitchFamily="34" charset="0"/>
              </a:rPr>
              <a:t>Forum members know the date of the next Cargo Bike Summit meeting in 2025. 	</a:t>
            </a:r>
          </a:p>
          <a:p>
            <a:endParaRPr lang="en-GB" sz="1800" b="0" i="0" u="none" strike="noStrike" baseline="0">
              <a:solidFill>
                <a:srgbClr val="000000"/>
              </a:solidFill>
              <a:latin typeface="Arial" panose="020B0604020202020204" pitchFamily="34" charset="0"/>
            </a:endParaRPr>
          </a:p>
          <a:p>
            <a:r>
              <a:rPr lang="en-GB" sz="1800" b="1" i="0" u="none" strike="noStrike" baseline="0">
                <a:solidFill>
                  <a:srgbClr val="000000"/>
                </a:solidFill>
                <a:latin typeface="Arial" panose="020B0604020202020204" pitchFamily="34" charset="0"/>
              </a:rPr>
              <a:t>Suggestions for topics at future meetings </a:t>
            </a:r>
            <a:r>
              <a:rPr lang="en-GB" sz="1800" b="0" i="0" u="none" strike="noStrike" baseline="0">
                <a:solidFill>
                  <a:srgbClr val="000000"/>
                </a:solidFill>
                <a:latin typeface="Arial" panose="020B0604020202020204" pitchFamily="34" charset="0"/>
              </a:rPr>
              <a:t>	</a:t>
            </a:r>
          </a:p>
          <a:p>
            <a:r>
              <a:rPr lang="en-GB" sz="1800" b="0" i="0" u="none" strike="noStrike" baseline="0">
                <a:solidFill>
                  <a:srgbClr val="000000"/>
                </a:solidFill>
                <a:latin typeface="Arial" panose="020B0604020202020204" pitchFamily="34" charset="0"/>
              </a:rPr>
              <a:t>Any Forum members who have suggestions for topics for discussion or would like to present a topic at future meetings, please contact Keith Fisken – keith.fisken@sestran.gov.uk 	</a:t>
            </a:r>
          </a:p>
          <a:p>
            <a:r>
              <a:rPr lang="en-GB" sz="2000" b="0" i="0" u="none" strike="noStrike" baseline="0">
                <a:solidFill>
                  <a:srgbClr val="000000"/>
                </a:solidFill>
                <a:latin typeface="Arial" panose="020B0604020202020204" pitchFamily="34" charset="0"/>
              </a:rPr>
              <a:t>	</a:t>
            </a:r>
          </a:p>
          <a:p>
            <a:pPr marL="285750" indent="-285750">
              <a:buFont typeface="Arial" panose="020B0604020202020204" pitchFamily="34" charset="0"/>
              <a:buChar char="•"/>
            </a:pPr>
            <a:r>
              <a:rPr lang="en-GB" sz="2000" b="1">
                <a:latin typeface="Arial" panose="020B0604020202020204" pitchFamily="34" charset="0"/>
                <a:cs typeface="Arial" panose="020B0604020202020204" pitchFamily="34" charset="0"/>
              </a:rPr>
              <a:t>For Approval</a:t>
            </a:r>
          </a:p>
          <a:p>
            <a:endParaRPr lang="en-GB" sz="1400" b="1">
              <a:latin typeface="Arial" panose="020B0604020202020204" pitchFamily="34" charset="0"/>
              <a:cs typeface="Arial" panose="020B0604020202020204" pitchFamily="34" charset="0"/>
            </a:endParaRPr>
          </a:p>
          <a:p>
            <a:pPr marL="342900" indent="-342900">
              <a:buAutoNum type="arabicPeriod"/>
            </a:pPr>
            <a:endParaRPr lang="en-GB" sz="1400"/>
          </a:p>
          <a:p>
            <a:pPr marL="342900" indent="-342900">
              <a:buAutoNum type="arabicPeriod"/>
            </a:pPr>
            <a:endParaRPr lang="en-GB"/>
          </a:p>
        </p:txBody>
      </p:sp>
    </p:spTree>
    <p:extLst>
      <p:ext uri="{BB962C8B-B14F-4D97-AF65-F5344CB8AC3E}">
        <p14:creationId xmlns:p14="http://schemas.microsoft.com/office/powerpoint/2010/main" val="2107719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5AE49"/>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1278" y="4096986"/>
            <a:ext cx="3252522" cy="2294201"/>
          </a:xfrm>
          <a:prstGeom prst="rect">
            <a:avLst/>
          </a:prstGeom>
        </p:spPr>
      </p:pic>
      <p:sp>
        <p:nvSpPr>
          <p:cNvPr id="5" name="Title 4">
            <a:extLst>
              <a:ext uri="{FF2B5EF4-FFF2-40B4-BE49-F238E27FC236}">
                <a16:creationId xmlns:a16="http://schemas.microsoft.com/office/drawing/2014/main" id="{BAB281F3-D85A-599B-0E17-EDCD912AA8C0}"/>
              </a:ext>
            </a:extLst>
          </p:cNvPr>
          <p:cNvSpPr>
            <a:spLocks noGrp="1"/>
          </p:cNvSpPr>
          <p:nvPr>
            <p:ph type="title"/>
          </p:nvPr>
        </p:nvSpPr>
        <p:spPr>
          <a:xfrm>
            <a:off x="470337" y="466813"/>
            <a:ext cx="11721663" cy="3924434"/>
          </a:xfrm>
        </p:spPr>
        <p:txBody>
          <a:bodyPr>
            <a:normAutofit/>
          </a:bodyPr>
          <a:lstStyle/>
          <a:p>
            <a:r>
              <a:rPr lang="en-GB" sz="5400" b="1">
                <a:solidFill>
                  <a:schemeClr val="bg1"/>
                </a:solidFill>
                <a:latin typeface="Aptos" panose="020B0004020202020204" pitchFamily="34" charset="0"/>
              </a:rPr>
              <a:t>REGIONAL TRANSPORT STRATEGY</a:t>
            </a:r>
            <a:br>
              <a:rPr lang="en-GB" sz="5400" b="1">
                <a:solidFill>
                  <a:schemeClr val="bg1"/>
                </a:solidFill>
                <a:latin typeface="Aptos" panose="020B0004020202020204" pitchFamily="34" charset="0"/>
              </a:rPr>
            </a:br>
            <a:r>
              <a:rPr lang="en-GB" sz="5400" b="1">
                <a:solidFill>
                  <a:schemeClr val="bg1"/>
                </a:solidFill>
                <a:latin typeface="Aptos" panose="020B0004020202020204" pitchFamily="34" charset="0"/>
              </a:rPr>
              <a:t>ACTIONS FOR FREIGHT</a:t>
            </a:r>
            <a:br>
              <a:rPr lang="en-GB" sz="5400" b="1">
                <a:solidFill>
                  <a:schemeClr val="bg1"/>
                </a:solidFill>
                <a:latin typeface="Aptos" panose="020B0004020202020204" pitchFamily="34" charset="0"/>
              </a:rPr>
            </a:br>
            <a:br>
              <a:rPr lang="en-GB" sz="5400" b="1">
                <a:solidFill>
                  <a:schemeClr val="bg1"/>
                </a:solidFill>
                <a:latin typeface="Aptos" panose="020B0004020202020204" pitchFamily="34" charset="0"/>
              </a:rPr>
            </a:br>
            <a:r>
              <a:rPr lang="en-GB" sz="3600" b="1">
                <a:solidFill>
                  <a:schemeClr val="bg1"/>
                </a:solidFill>
                <a:latin typeface="Aptos" panose="020B0004020202020204" pitchFamily="34" charset="0"/>
              </a:rPr>
              <a:t>UPDATE BY RACHAEL MURPHY</a:t>
            </a:r>
            <a:br>
              <a:rPr lang="en-GB" sz="6000" b="1">
                <a:solidFill>
                  <a:schemeClr val="bg1"/>
                </a:solidFill>
                <a:latin typeface="Aptos" panose="020B0004020202020204" pitchFamily="34" charset="0"/>
              </a:rPr>
            </a:br>
            <a:endParaRPr lang="en-GB" sz="3600" b="1">
              <a:solidFill>
                <a:schemeClr val="bg1"/>
              </a:solidFill>
              <a:latin typeface="Aptos" panose="020B0004020202020204" pitchFamily="34" charset="0"/>
            </a:endParaRPr>
          </a:p>
        </p:txBody>
      </p:sp>
    </p:spTree>
    <p:extLst>
      <p:ext uri="{BB962C8B-B14F-4D97-AF65-F5344CB8AC3E}">
        <p14:creationId xmlns:p14="http://schemas.microsoft.com/office/powerpoint/2010/main" val="74469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4" name="Content Placeholder 2">
            <a:extLst>
              <a:ext uri="{FF2B5EF4-FFF2-40B4-BE49-F238E27FC236}">
                <a16:creationId xmlns:a16="http://schemas.microsoft.com/office/drawing/2014/main" id="{5D962090-752A-CFB0-33AB-3CE682AD50DA}"/>
              </a:ext>
            </a:extLst>
          </p:cNvPr>
          <p:cNvSpPr txBox="1">
            <a:spLocks/>
          </p:cNvSpPr>
          <p:nvPr/>
        </p:nvSpPr>
        <p:spPr>
          <a:xfrm>
            <a:off x="5829445" y="2108852"/>
            <a:ext cx="5153931" cy="4253848"/>
          </a:xfrm>
          <a:prstGeom prst="rect">
            <a:avLst/>
          </a:prstGeom>
          <a:solidFill>
            <a:srgbClr val="45AE49"/>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Strategy Objective 1: Transitioning to a sustainable, post-carbon transport system</a:t>
            </a:r>
          </a:p>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Strategy Objective 2: Facilitating healthier travel options</a:t>
            </a:r>
          </a:p>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Strategy Objective 3: Transforming public transport connectivity and access across the region</a:t>
            </a:r>
          </a:p>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Strategy Objective 4: Supporting safe, sustainable and efficient movement of people and freight across the region</a:t>
            </a:r>
            <a:endParaRPr kumimoji="0" lang="en-GB" sz="24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SEStran RTS cover">
            <a:extLst>
              <a:ext uri="{FF2B5EF4-FFF2-40B4-BE49-F238E27FC236}">
                <a16:creationId xmlns:a16="http://schemas.microsoft.com/office/drawing/2014/main" id="{02638EFE-5FB4-C608-F4FB-27674A23F8F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8322" y="2299353"/>
            <a:ext cx="4166101" cy="3216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883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EA157-40D8-8CD1-D7BF-4CA3A278F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B849D-2673-0F36-7EFF-4ED3AE74CF55}"/>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Freight challenges identified in RTS </a:t>
            </a:r>
          </a:p>
        </p:txBody>
      </p:sp>
      <p:sp>
        <p:nvSpPr>
          <p:cNvPr id="3" name="Content Placeholder 2">
            <a:extLst>
              <a:ext uri="{FF2B5EF4-FFF2-40B4-BE49-F238E27FC236}">
                <a16:creationId xmlns:a16="http://schemas.microsoft.com/office/drawing/2014/main" id="{52DFAAEF-1B3A-E7AD-3202-8AF095094705}"/>
              </a:ext>
            </a:extLst>
          </p:cNvPr>
          <p:cNvSpPr>
            <a:spLocks noGrp="1"/>
          </p:cNvSpPr>
          <p:nvPr>
            <p:ph idx="1"/>
          </p:nvPr>
        </p:nvSpPr>
        <p:spPr>
          <a:xfrm>
            <a:off x="364344" y="2108852"/>
            <a:ext cx="11231026" cy="4253848"/>
          </a:xfrm>
        </p:spPr>
        <p:txBody>
          <a:bodyPr>
            <a:noAutofit/>
          </a:bodyPr>
          <a:lstStyle/>
          <a:p>
            <a:pPr marL="0" indent="0" algn="just">
              <a:spcBef>
                <a:spcPts val="300"/>
              </a:spcBef>
              <a:spcAft>
                <a:spcPts val="600"/>
              </a:spcAft>
              <a:buNone/>
            </a:pPr>
            <a:r>
              <a:rPr lang="en-GB" sz="1800" b="1">
                <a:latin typeface="Calibri" panose="020F0502020204030204" pitchFamily="34" charset="0"/>
                <a:cs typeface="Calibri" panose="020F0502020204030204" pitchFamily="34" charset="0"/>
              </a:rPr>
              <a:t>In places, peak period, commercial, vehicle-based journey times can routinely be much longer than off-peak: congestion causes delays to freight vehicles, which increases supply chain costs and reduces productivity </a:t>
            </a:r>
          </a:p>
          <a:p>
            <a:pPr marL="0" indent="0" algn="just">
              <a:spcBef>
                <a:spcPts val="300"/>
              </a:spcBef>
              <a:spcAft>
                <a:spcPts val="600"/>
              </a:spcAft>
              <a:buNone/>
            </a:pPr>
            <a:r>
              <a:rPr lang="en-GB" sz="1800">
                <a:latin typeface="Calibri" panose="020F0502020204030204" pitchFamily="34" charset="0"/>
                <a:cs typeface="Calibri" panose="020F0502020204030204" pitchFamily="34" charset="0"/>
              </a:rPr>
              <a:t>Peak period, commercial, vehicle-based journey times can be much more variable than off-peak: unreliable journey times affect the ability to deliver a ‘just in time’ service, affecting supply chains across the economy </a:t>
            </a:r>
          </a:p>
          <a:p>
            <a:pPr marL="0" indent="0" algn="just">
              <a:spcBef>
                <a:spcPts val="300"/>
              </a:spcBef>
              <a:spcAft>
                <a:spcPts val="600"/>
              </a:spcAft>
              <a:buNone/>
            </a:pPr>
            <a:r>
              <a:rPr lang="en-GB" sz="1800" b="1">
                <a:latin typeface="Calibri" panose="020F0502020204030204" pitchFamily="34" charset="0"/>
                <a:cs typeface="Calibri" panose="020F0502020204030204" pitchFamily="34" charset="0"/>
              </a:rPr>
              <a:t>Cost and practicality of rail freight prevents widespread use: the fixed nature of the rail network makes it impractical for some freight movements </a:t>
            </a:r>
          </a:p>
          <a:p>
            <a:pPr marL="0" indent="0" algn="just">
              <a:spcBef>
                <a:spcPts val="300"/>
              </a:spcBef>
              <a:spcAft>
                <a:spcPts val="600"/>
              </a:spcAft>
              <a:buNone/>
            </a:pPr>
            <a:r>
              <a:rPr lang="en-GB" sz="1800">
                <a:latin typeface="Calibri" panose="020F0502020204030204" pitchFamily="34" charset="0"/>
                <a:cs typeface="Calibri" panose="020F0502020204030204" pitchFamily="34" charset="0"/>
              </a:rPr>
              <a:t>Commercial vehicle drivers have limited options for secure parking and rest: whilst rest facilities are available, these are insufficient and not always sited in the most convenient locations</a:t>
            </a:r>
          </a:p>
          <a:p>
            <a:pPr marL="0" indent="0" algn="just">
              <a:spcBef>
                <a:spcPts val="300"/>
              </a:spcBef>
              <a:spcAft>
                <a:spcPts val="600"/>
              </a:spcAft>
              <a:buNone/>
            </a:pPr>
            <a:r>
              <a:rPr lang="en-GB" sz="1800" b="1">
                <a:latin typeface="Calibri" panose="020F0502020204030204" pitchFamily="34" charset="0"/>
                <a:cs typeface="Calibri" panose="020F0502020204030204" pitchFamily="34" charset="0"/>
              </a:rPr>
              <a:t>Commercial vehicles are currently reliant on fossil fuels in the absence of viable/cost-effective alternatives: ULEV technology has yet to provide a viable alternative for commercial vehicles, affecting the ability to decarbonise the sector </a:t>
            </a:r>
          </a:p>
          <a:p>
            <a:pPr marL="0" indent="0" algn="just">
              <a:spcBef>
                <a:spcPts val="300"/>
              </a:spcBef>
              <a:spcAft>
                <a:spcPts val="600"/>
              </a:spcAft>
              <a:buNone/>
            </a:pPr>
            <a:r>
              <a:rPr lang="en-GB" sz="1800">
                <a:latin typeface="Calibri" panose="020F0502020204030204" pitchFamily="34" charset="0"/>
                <a:cs typeface="Calibri" panose="020F0502020204030204" pitchFamily="34" charset="0"/>
              </a:rPr>
              <a:t>Direct sea-based international connectivity is poor: there is no ferry service between Scotland and the EU since the withdrawal of the DFDS freight ferry between Rosyth and Zeebrugge in 2018</a:t>
            </a:r>
            <a:endParaRPr lang="en-GB">
              <a:solidFill>
                <a:srgbClr val="63636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E9299BC6-AE06-3DB2-4BD1-7BAB91138F58}"/>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7FE0FDDC-A281-25AA-4628-E058D4D689B2}"/>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D46A085F-B677-8914-B614-6D9A43112EFA}"/>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1A510F4-E017-411E-B956-D2B65B23C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Tree>
    <p:extLst>
      <p:ext uri="{BB962C8B-B14F-4D97-AF65-F5344CB8AC3E}">
        <p14:creationId xmlns:p14="http://schemas.microsoft.com/office/powerpoint/2010/main" val="3445845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3BE5F-B83A-3D5B-94D0-694849720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12F24-DCF1-5438-D733-29BD20B66571}"/>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Passenger and Freight policies</a:t>
            </a:r>
          </a:p>
        </p:txBody>
      </p:sp>
      <p:sp>
        <p:nvSpPr>
          <p:cNvPr id="3" name="Content Placeholder 2">
            <a:extLst>
              <a:ext uri="{FF2B5EF4-FFF2-40B4-BE49-F238E27FC236}">
                <a16:creationId xmlns:a16="http://schemas.microsoft.com/office/drawing/2014/main" id="{0A3D69FC-7A2D-2C22-2FA8-5B8BDF510CAF}"/>
              </a:ext>
            </a:extLst>
          </p:cNvPr>
          <p:cNvSpPr>
            <a:spLocks noGrp="1"/>
          </p:cNvSpPr>
          <p:nvPr>
            <p:ph idx="1"/>
          </p:nvPr>
        </p:nvSpPr>
        <p:spPr>
          <a:xfrm>
            <a:off x="364344" y="2108852"/>
            <a:ext cx="6026728" cy="4253848"/>
          </a:xfrm>
        </p:spPr>
        <p:txBody>
          <a:bodyPr>
            <a:noAutofit/>
          </a:bodyPr>
          <a:lstStyle/>
          <a:p>
            <a:pPr marL="0" indent="0" algn="just">
              <a:spcBef>
                <a:spcPts val="300"/>
              </a:spcBef>
              <a:spcAft>
                <a:spcPts val="600"/>
              </a:spcAft>
              <a:buNone/>
            </a:pPr>
            <a:r>
              <a:rPr lang="en-GB" sz="1600">
                <a:latin typeface="Calibri" panose="020F0502020204030204" pitchFamily="34" charset="0"/>
                <a:cs typeface="Calibri" panose="020F0502020204030204" pitchFamily="34" charset="0"/>
              </a:rPr>
              <a:t>a) The RTS supports targeted infrastructure investment, including new road links or increased road and junction capacity: only in line with the Transport Scotland sustainable travel and investment hierarchies and when all other avenues are exhausted or where significant economic opportunities would otherwise not be realised or are being severely impacted under the status quo where bus priority and/or active travel is integral where appropriate </a:t>
            </a:r>
          </a:p>
          <a:p>
            <a:pPr marL="0" indent="0" algn="just">
              <a:spcBef>
                <a:spcPts val="300"/>
              </a:spcBef>
              <a:spcAft>
                <a:spcPts val="600"/>
              </a:spcAft>
              <a:buNone/>
            </a:pPr>
            <a:r>
              <a:rPr lang="en-GB" sz="1600">
                <a:latin typeface="Calibri" panose="020F0502020204030204" pitchFamily="34" charset="0"/>
                <a:cs typeface="Calibri" panose="020F0502020204030204" pitchFamily="34" charset="0"/>
              </a:rPr>
              <a:t>b) The transport network should be robust and resilient to adapt to the impacts of climate change, with suitable diversionary routes in place for instances when key primary routes are required to close temporarily </a:t>
            </a:r>
          </a:p>
          <a:p>
            <a:pPr marL="0" indent="0" algn="just">
              <a:spcBef>
                <a:spcPts val="300"/>
              </a:spcBef>
              <a:spcAft>
                <a:spcPts val="600"/>
              </a:spcAft>
              <a:buNone/>
            </a:pPr>
            <a:r>
              <a:rPr lang="en-GB" sz="1600">
                <a:latin typeface="Calibri" panose="020F0502020204030204" pitchFamily="34" charset="0"/>
                <a:cs typeface="Calibri" panose="020F0502020204030204" pitchFamily="34" charset="0"/>
              </a:rPr>
              <a:t>c) Opportunities should be sought to reestablish direct passenger and freight ferry links with Europe </a:t>
            </a:r>
          </a:p>
          <a:p>
            <a:pPr marL="0" indent="0" algn="just">
              <a:spcBef>
                <a:spcPts val="300"/>
              </a:spcBef>
              <a:spcAft>
                <a:spcPts val="600"/>
              </a:spcAft>
              <a:buNone/>
            </a:pPr>
            <a:r>
              <a:rPr lang="en-GB" sz="1600" b="1">
                <a:latin typeface="Calibri" panose="020F0502020204030204" pitchFamily="34" charset="0"/>
                <a:cs typeface="Calibri" panose="020F0502020204030204" pitchFamily="34" charset="0"/>
              </a:rPr>
              <a:t>d) The RTS supports maximising international air linkages through Edinburgh Airport – including freight</a:t>
            </a:r>
          </a:p>
        </p:txBody>
      </p:sp>
      <p:sp>
        <p:nvSpPr>
          <p:cNvPr id="9" name="Title 1">
            <a:extLst>
              <a:ext uri="{FF2B5EF4-FFF2-40B4-BE49-F238E27FC236}">
                <a16:creationId xmlns:a16="http://schemas.microsoft.com/office/drawing/2014/main" id="{852B710F-610E-2AF6-DC46-131820D889A6}"/>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A536CA2F-E6B8-AC68-7A9F-BAB5EA46986A}"/>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BC0AF20D-7872-5894-5A22-3699E280B25B}"/>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142249C-B558-A8ED-F751-4BF8C26BDD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2050" name="Picture 2" descr="RTS Report Chapter 11 cover">
            <a:extLst>
              <a:ext uri="{FF2B5EF4-FFF2-40B4-BE49-F238E27FC236}">
                <a16:creationId xmlns:a16="http://schemas.microsoft.com/office/drawing/2014/main" id="{03EA4A91-2EE5-5181-1662-C3CE6E705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8001" y="2116464"/>
            <a:ext cx="5121238" cy="3953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51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A621B-670E-A104-E7B7-489AEC90A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8A33B-5D79-31BF-54B6-5667216B32AB}"/>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Freight policies</a:t>
            </a:r>
          </a:p>
        </p:txBody>
      </p:sp>
      <p:sp>
        <p:nvSpPr>
          <p:cNvPr id="3" name="Content Placeholder 2">
            <a:extLst>
              <a:ext uri="{FF2B5EF4-FFF2-40B4-BE49-F238E27FC236}">
                <a16:creationId xmlns:a16="http://schemas.microsoft.com/office/drawing/2014/main" id="{656D5663-1D98-9C02-9173-70FDA05C9907}"/>
              </a:ext>
            </a:extLst>
          </p:cNvPr>
          <p:cNvSpPr>
            <a:spLocks noGrp="1"/>
          </p:cNvSpPr>
          <p:nvPr>
            <p:ph idx="1"/>
          </p:nvPr>
        </p:nvSpPr>
        <p:spPr>
          <a:xfrm>
            <a:off x="364344" y="2108852"/>
            <a:ext cx="11231026" cy="4253848"/>
          </a:xfrm>
        </p:spPr>
        <p:txBody>
          <a:bodyPr>
            <a:noAutofit/>
          </a:bodyPr>
          <a:lstStyle/>
          <a:p>
            <a:pPr algn="just">
              <a:spcBef>
                <a:spcPts val="300"/>
              </a:spcBef>
              <a:spcAft>
                <a:spcPts val="600"/>
              </a:spcAft>
              <a:buAutoNum type="alphaLcParenR"/>
            </a:pPr>
            <a:r>
              <a:rPr lang="en-GB" sz="1600" b="1"/>
              <a:t>Additional locations for secure, commercial vehicle driver rest areas on the strategic road network should be investigated – STPR2</a:t>
            </a:r>
          </a:p>
          <a:p>
            <a:pPr algn="just">
              <a:spcBef>
                <a:spcPts val="300"/>
              </a:spcBef>
              <a:spcAft>
                <a:spcPts val="600"/>
              </a:spcAft>
              <a:buAutoNum type="alphaLcParenR"/>
            </a:pPr>
            <a:r>
              <a:rPr lang="en-GB" sz="1600"/>
              <a:t>Freight Consolidation Centres should be implemented at key locations on the strategic network, including potentially on the A720 Edinburgh City Bypass and Leith Port </a:t>
            </a:r>
          </a:p>
          <a:p>
            <a:pPr algn="just">
              <a:spcBef>
                <a:spcPts val="300"/>
              </a:spcBef>
              <a:spcAft>
                <a:spcPts val="600"/>
              </a:spcAft>
              <a:buAutoNum type="alphaLcParenR"/>
            </a:pPr>
            <a:r>
              <a:rPr lang="en-GB" sz="1600" b="1"/>
              <a:t>Micro-consolidation centres should be implemented in conjunction with multi-modal mobility hubs and supported by sustainable ‘first and last mile’ logistics, including cycle logistics and electric vans </a:t>
            </a:r>
          </a:p>
          <a:p>
            <a:pPr algn="just">
              <a:spcBef>
                <a:spcPts val="300"/>
              </a:spcBef>
              <a:spcAft>
                <a:spcPts val="600"/>
              </a:spcAft>
              <a:buAutoNum type="alphaLcParenR"/>
            </a:pPr>
            <a:r>
              <a:rPr lang="en-GB" sz="1600"/>
              <a:t>Opportunities should be sought to enhance gauge clearances on the rail network to enable a wider range of freight wagons and containers to operate on the region’s network, and for the number of rail freight services to be increased accordingly </a:t>
            </a:r>
          </a:p>
          <a:p>
            <a:pPr algn="just">
              <a:spcBef>
                <a:spcPts val="300"/>
              </a:spcBef>
              <a:spcAft>
                <a:spcPts val="600"/>
              </a:spcAft>
              <a:buAutoNum type="alphaLcParenR"/>
            </a:pPr>
            <a:r>
              <a:rPr lang="en-GB" sz="1600"/>
              <a:t>The RTS seeks the implementation of loops and other appropriate infrastructure that will enable additional train paths for freight services to be provided in the region </a:t>
            </a:r>
          </a:p>
          <a:p>
            <a:pPr algn="just">
              <a:spcBef>
                <a:spcPts val="300"/>
              </a:spcBef>
              <a:spcAft>
                <a:spcPts val="600"/>
              </a:spcAft>
              <a:buAutoNum type="alphaLcParenR"/>
            </a:pPr>
            <a:r>
              <a:rPr lang="en-GB" sz="1600" b="1"/>
              <a:t>Where appropriate, funding support should be used to implement new or enhanced rail freight services in the region</a:t>
            </a:r>
          </a:p>
          <a:p>
            <a:pPr algn="just">
              <a:spcBef>
                <a:spcPts val="300"/>
              </a:spcBef>
              <a:spcAft>
                <a:spcPts val="600"/>
              </a:spcAft>
              <a:buAutoNum type="alphaLcParenR"/>
            </a:pPr>
            <a:r>
              <a:rPr lang="en-GB" sz="1600"/>
              <a:t>Opportunities for innovative passenger train forming which incorporates the ability to carry freight should be explored </a:t>
            </a:r>
          </a:p>
          <a:p>
            <a:pPr algn="just">
              <a:spcBef>
                <a:spcPts val="300"/>
              </a:spcBef>
              <a:spcAft>
                <a:spcPts val="600"/>
              </a:spcAft>
              <a:buAutoNum type="alphaLcParenR"/>
            </a:pPr>
            <a:r>
              <a:rPr lang="en-GB" sz="1600" b="1"/>
              <a:t>Beneficial innovation and automation should be used to increase the efficiency of freight and logistics networks across the region</a:t>
            </a:r>
            <a:endParaRPr lang="en-GB" sz="1600" b="1">
              <a:solidFill>
                <a:srgbClr val="63636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CD78F3E0-55A1-AA74-4807-B7CCC111D56F}"/>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30D8DEF5-C5CE-A51E-D90E-E933AACF92CF}"/>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5D6EC6CB-D74B-9C4B-F02E-CEB7ECD94D8B}"/>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24D8075C-3C13-5974-2FC8-01C59B188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Tree>
    <p:extLst>
      <p:ext uri="{BB962C8B-B14F-4D97-AF65-F5344CB8AC3E}">
        <p14:creationId xmlns:p14="http://schemas.microsoft.com/office/powerpoint/2010/main" val="274450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C85B5-583F-FBC7-A0F5-A61F3DA51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13D862-28B1-412D-298D-78CDE2B9D0C4}"/>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3" name="Content Placeholder 2">
            <a:extLst>
              <a:ext uri="{FF2B5EF4-FFF2-40B4-BE49-F238E27FC236}">
                <a16:creationId xmlns:a16="http://schemas.microsoft.com/office/drawing/2014/main" id="{22B3E5E1-C9D2-DD77-437A-7D2A09210974}"/>
              </a:ext>
            </a:extLst>
          </p:cNvPr>
          <p:cNvSpPr>
            <a:spLocks noGrp="1"/>
          </p:cNvSpPr>
          <p:nvPr>
            <p:ph idx="1"/>
          </p:nvPr>
        </p:nvSpPr>
        <p:spPr>
          <a:xfrm>
            <a:off x="364344" y="2108852"/>
            <a:ext cx="5153931" cy="4253848"/>
          </a:xfrm>
        </p:spPr>
        <p:txBody>
          <a:bodyPr>
            <a:noAutofit/>
          </a:bodyPr>
          <a:lstStyle/>
          <a:p>
            <a:pPr marL="0" indent="0" algn="just">
              <a:spcBef>
                <a:spcPts val="300"/>
              </a:spcBef>
              <a:spcAft>
                <a:spcPts val="600"/>
              </a:spcAft>
              <a:buNone/>
            </a:pPr>
            <a:r>
              <a:rPr lang="en-GB" sz="1800" b="1">
                <a:effectLst/>
                <a:latin typeface="Calibri" panose="020F0502020204030204" pitchFamily="34" charset="0"/>
                <a:ea typeface="Times New Roman" panose="02020603050405020304" pitchFamily="18" charset="0"/>
              </a:rPr>
              <a:t>RTS Delivery Plan Vision</a:t>
            </a:r>
            <a:endParaRPr lang="en-GB" sz="1800">
              <a:effectLst/>
              <a:latin typeface="Times New Roman" panose="02020603050405020304" pitchFamily="18" charset="0"/>
              <a:ea typeface="Times New Roman" panose="02020603050405020304" pitchFamily="18" charset="0"/>
            </a:endParaRPr>
          </a:p>
          <a:p>
            <a:pPr marL="0" indent="0" algn="just">
              <a:spcBef>
                <a:spcPts val="300"/>
              </a:spcBef>
              <a:spcAft>
                <a:spcPts val="600"/>
              </a:spcAft>
              <a:buNone/>
            </a:pPr>
            <a:r>
              <a:rPr lang="en-GB" sz="2000">
                <a:effectLst/>
                <a:latin typeface="Calibri" panose="020F0502020204030204" pitchFamily="34" charset="0"/>
                <a:ea typeface="Times New Roman" panose="02020603050405020304" pitchFamily="18" charset="0"/>
              </a:rPr>
              <a:t>The Regional Transport Strategy Delivery Plan will provide a mechanism to assess and prioritise regional projects that are required over the next ten years to realise the ambitions of the Regional Transport Strategy to support the economic and net-zero ambitions of the Regional Prosperity Framework.</a:t>
            </a:r>
            <a:endParaRPr lang="en-GB" sz="2000">
              <a:effectLst/>
              <a:latin typeface="Times New Roman" panose="02020603050405020304" pitchFamily="18" charset="0"/>
              <a:ea typeface="Times New Roman" panose="02020603050405020304" pitchFamily="18" charset="0"/>
            </a:endParaRPr>
          </a:p>
          <a:p>
            <a:pPr marL="0" indent="0">
              <a:lnSpc>
                <a:spcPct val="100000"/>
              </a:lnSpc>
              <a:spcBef>
                <a:spcPts val="0"/>
              </a:spcBef>
              <a:spcAft>
                <a:spcPts val="600"/>
              </a:spcAft>
              <a:buNone/>
            </a:pPr>
            <a:endParaRPr lang="en-GB" sz="1600">
              <a:solidFill>
                <a:srgbClr val="636363"/>
              </a:solidFill>
              <a:effectLst/>
              <a:latin typeface="Arial" panose="020B0604020202020204" pitchFamily="34" charset="0"/>
              <a:ea typeface="Calibri" panose="020F0502020204030204" pitchFamily="34" charset="0"/>
            </a:endParaRPr>
          </a:p>
        </p:txBody>
      </p:sp>
      <p:sp>
        <p:nvSpPr>
          <p:cNvPr id="9" name="Title 1">
            <a:extLst>
              <a:ext uri="{FF2B5EF4-FFF2-40B4-BE49-F238E27FC236}">
                <a16:creationId xmlns:a16="http://schemas.microsoft.com/office/drawing/2014/main" id="{7A039FA4-7442-AB68-70E0-035905DF21F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600815BC-D4C0-07D4-D0AA-6EB6845B9550}"/>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C4D447E3-D0A3-C696-66EF-A43FD7C65DE3}"/>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CFB29B18-B1E7-3D7E-026C-856B6BC81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4" name="Content Placeholder 2">
            <a:extLst>
              <a:ext uri="{FF2B5EF4-FFF2-40B4-BE49-F238E27FC236}">
                <a16:creationId xmlns:a16="http://schemas.microsoft.com/office/drawing/2014/main" id="{C644CD1A-E642-747D-242A-6A188C85D255}"/>
              </a:ext>
            </a:extLst>
          </p:cNvPr>
          <p:cNvSpPr txBox="1">
            <a:spLocks/>
          </p:cNvSpPr>
          <p:nvPr/>
        </p:nvSpPr>
        <p:spPr>
          <a:xfrm>
            <a:off x="5829445" y="2108852"/>
            <a:ext cx="5153931" cy="42538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RTS Delivery Plan Objectives</a:t>
            </a:r>
            <a:endParaRPr kumimoji="0" lang="en-GB"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90000"/>
              </a:lnSpc>
              <a:spcBef>
                <a:spcPts val="300"/>
              </a:spcBef>
              <a:spcAft>
                <a:spcPts val="600"/>
              </a:spcAft>
              <a:buClrTx/>
              <a:buSzTx/>
              <a:buFont typeface="Arial" panose="020B0604020202020204" pitchFamily="34" charset="0"/>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228600" marR="0" lvl="0" indent="-228600" algn="just" defTabSz="914400" rtl="0" eaLnBrk="1" fontAlgn="auto" latinLnBrk="0" hangingPunct="1">
              <a:lnSpc>
                <a:spcPct val="90000"/>
              </a:lnSpc>
              <a:spcBef>
                <a:spcPts val="3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Identifies strategically important infrastructure and integration projects </a:t>
            </a:r>
          </a:p>
          <a:p>
            <a:pPr marL="228600" marR="0" lvl="0" indent="-228600" algn="just" defTabSz="914400" rtl="0" eaLnBrk="1" fontAlgn="auto" latinLnBrk="0" hangingPunct="1">
              <a:lnSpc>
                <a:spcPct val="90000"/>
              </a:lnSpc>
              <a:spcBef>
                <a:spcPts val="3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Identify priority projects to be delivered in the next 10 years.</a:t>
            </a:r>
          </a:p>
          <a:p>
            <a:pPr marL="228600" marR="0" lvl="0" indent="-228600" algn="just" defTabSz="914400" rtl="0" eaLnBrk="1" fontAlgn="auto" latinLnBrk="0" hangingPunct="1">
              <a:lnSpc>
                <a:spcPct val="90000"/>
              </a:lnSpc>
              <a:spcBef>
                <a:spcPts val="3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Identify priority projects to be developed further. </a:t>
            </a:r>
          </a:p>
          <a:p>
            <a:pPr marL="228600" marR="0" lvl="0" indent="-228600" algn="just" defTabSz="914400" rtl="0" eaLnBrk="1" fontAlgn="auto" latinLnBrk="0" hangingPunct="1">
              <a:lnSpc>
                <a:spcPct val="90000"/>
              </a:lnSpc>
              <a:spcBef>
                <a:spcPts val="3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Monitoring &amp; Evaluation Plan</a:t>
            </a:r>
          </a:p>
          <a:p>
            <a:pPr marL="228600" marR="0" lvl="0" indent="-228600" algn="just" defTabSz="914400" rtl="0" eaLnBrk="1" fontAlgn="auto" latinLnBrk="0" hangingPunct="1">
              <a:lnSpc>
                <a:spcPct val="90000"/>
              </a:lnSpc>
              <a:spcBef>
                <a:spcPts val="3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Maintenance of an up-to-date matrix of projects in the region</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1200" cap="none" spc="0" normalizeH="0" baseline="0" noProof="0">
              <a:ln>
                <a:noFill/>
              </a:ln>
              <a:solidFill>
                <a:srgbClr val="636363"/>
              </a:solidFill>
              <a:effectLst/>
              <a:uLnTx/>
              <a:uFillTx/>
              <a:latin typeface="Arial" panose="020B0604020202020204" pitchFamily="34" charset="0"/>
              <a:ea typeface="Calibri" panose="020F0502020204030204" pitchFamily="34" charset="0"/>
              <a:cs typeface="+mn-cs"/>
            </a:endParaRPr>
          </a:p>
        </p:txBody>
      </p:sp>
    </p:spTree>
    <p:extLst>
      <p:ext uri="{BB962C8B-B14F-4D97-AF65-F5344CB8AC3E}">
        <p14:creationId xmlns:p14="http://schemas.microsoft.com/office/powerpoint/2010/main" val="2509268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8" name="Picture 7">
            <a:extLst>
              <a:ext uri="{FF2B5EF4-FFF2-40B4-BE49-F238E27FC236}">
                <a16:creationId xmlns:a16="http://schemas.microsoft.com/office/drawing/2014/main" id="{FC3E6CA8-5A2C-509A-EEE8-742642C33DAC}"/>
              </a:ext>
            </a:extLst>
          </p:cNvPr>
          <p:cNvPicPr>
            <a:picLocks noChangeAspect="1"/>
          </p:cNvPicPr>
          <p:nvPr/>
        </p:nvPicPr>
        <p:blipFill rotWithShape="1">
          <a:blip r:embed="rId3">
            <a:extLst>
              <a:ext uri="{28A0092B-C50C-407E-A947-70E740481C1C}">
                <a14:useLocalDpi xmlns:a14="http://schemas.microsoft.com/office/drawing/2010/main" val="0"/>
              </a:ext>
            </a:extLst>
          </a:blip>
          <a:srcRect l="18482" t="14219" r="18434" b="13910"/>
          <a:stretch/>
        </p:blipFill>
        <p:spPr bwMode="auto">
          <a:xfrm>
            <a:off x="2461098" y="2253749"/>
            <a:ext cx="6916366" cy="44418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906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4" name="Picture 3">
            <a:extLst>
              <a:ext uri="{FF2B5EF4-FFF2-40B4-BE49-F238E27FC236}">
                <a16:creationId xmlns:a16="http://schemas.microsoft.com/office/drawing/2014/main" id="{875FAF27-4E62-49BA-7334-E63C0C02D6F8}"/>
              </a:ext>
            </a:extLst>
          </p:cNvPr>
          <p:cNvPicPr>
            <a:picLocks noChangeAspect="1"/>
          </p:cNvPicPr>
          <p:nvPr/>
        </p:nvPicPr>
        <p:blipFill>
          <a:blip r:embed="rId3"/>
          <a:srcRect t="26099" b="10496"/>
          <a:stretch/>
        </p:blipFill>
        <p:spPr>
          <a:xfrm>
            <a:off x="-1" y="2384515"/>
            <a:ext cx="12192000" cy="4348265"/>
          </a:xfrm>
          <a:prstGeom prst="rect">
            <a:avLst/>
          </a:prstGeom>
        </p:spPr>
      </p:pic>
    </p:spTree>
    <p:extLst>
      <p:ext uri="{BB962C8B-B14F-4D97-AF65-F5344CB8AC3E}">
        <p14:creationId xmlns:p14="http://schemas.microsoft.com/office/powerpoint/2010/main" val="760365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00625-DE43-80B2-E2CC-9F729D6E9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0ACAF-5130-603B-681A-4CF5146FF6FE}"/>
              </a:ext>
            </a:extLst>
          </p:cNvPr>
          <p:cNvSpPr>
            <a:spLocks noGrp="1"/>
          </p:cNvSpPr>
          <p:nvPr>
            <p:ph type="title"/>
          </p:nvPr>
        </p:nvSpPr>
        <p:spPr>
          <a:xfrm>
            <a:off x="260475" y="1432577"/>
            <a:ext cx="10515600" cy="3917636"/>
          </a:xfrm>
        </p:spPr>
        <p:txBody>
          <a:bodyPr>
            <a:normAutofit/>
          </a:bodyPr>
          <a:lstStyle/>
          <a:p>
            <a:r>
              <a:rPr lang="en-GB" sz="7200" b="1">
                <a:latin typeface="Arial" panose="020B0604020202020204" pitchFamily="34" charset="0"/>
                <a:cs typeface="Arial" panose="020B0604020202020204" pitchFamily="34" charset="0"/>
              </a:rPr>
              <a:t>What next?</a:t>
            </a:r>
          </a:p>
        </p:txBody>
      </p:sp>
      <p:sp>
        <p:nvSpPr>
          <p:cNvPr id="9" name="Title 1">
            <a:extLst>
              <a:ext uri="{FF2B5EF4-FFF2-40B4-BE49-F238E27FC236}">
                <a16:creationId xmlns:a16="http://schemas.microsoft.com/office/drawing/2014/main" id="{79DE926B-0D70-D1EF-486F-ADFCC08FC2D5}"/>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5AE49"/>
              </a:solidFill>
              <a:effectLst/>
              <a:uLnTx/>
              <a:uFillTx/>
              <a:latin typeface="Arial" panose="020B0604020202020204" pitchFamily="34" charset="0"/>
              <a:ea typeface="+mj-ea"/>
              <a:cs typeface="Arial" panose="020B0604020202020204" pitchFamily="34" charset="0"/>
            </a:endParaRPr>
          </a:p>
        </p:txBody>
      </p:sp>
      <p:grpSp>
        <p:nvGrpSpPr>
          <p:cNvPr id="11" name="Group 10">
            <a:extLst>
              <a:ext uri="{FF2B5EF4-FFF2-40B4-BE49-F238E27FC236}">
                <a16:creationId xmlns:a16="http://schemas.microsoft.com/office/drawing/2014/main" id="{F92FF06F-B7D3-C8A2-5A05-B71D57C546FB}"/>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E7804CA6-3766-DFD1-E300-40F5BE2C76B5}"/>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6CE2543-3561-8074-16C4-DD6D3248A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Tree>
    <p:extLst>
      <p:ext uri="{BB962C8B-B14F-4D97-AF65-F5344CB8AC3E}">
        <p14:creationId xmlns:p14="http://schemas.microsoft.com/office/powerpoint/2010/main" val="459844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4391246" y="4360143"/>
            <a:ext cx="7800754" cy="2386646"/>
          </a:xfrm>
        </p:spPr>
        <p:txBody>
          <a:bodyPr>
            <a:normAutofit fontScale="90000"/>
          </a:bodyPr>
          <a:lstStyle/>
          <a:p>
            <a:r>
              <a:rPr lang="en-GB" b="1" cap="small">
                <a:solidFill>
                  <a:schemeClr val="bg1"/>
                </a:solidFill>
                <a:effectLst/>
                <a:latin typeface="Arial" panose="020B0604020202020204" pitchFamily="34" charset="0"/>
                <a:ea typeface="Calibri" panose="020F0502020204030204" pitchFamily="34" charset="0"/>
                <a:cs typeface="Arial" panose="020B0604020202020204" pitchFamily="34" charset="0"/>
              </a:rPr>
              <a:t>FUSION - Freight &amp; Urban System Integration for Optimised Networks </a:t>
            </a:r>
            <a:br>
              <a:rPr lang="en-GB" sz="20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br>
            <a:br>
              <a:rPr lang="en-GB" sz="20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GB" sz="20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t>Keith Fisken</a:t>
            </a:r>
            <a:br>
              <a:rPr lang="en-GB" sz="200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endParaRPr lang="en-GB" sz="2000">
              <a:solidFill>
                <a:schemeClr val="bg1"/>
              </a:solidFill>
              <a:latin typeface="Arial" panose="020B0604020202020204" pitchFamily="34" charset="0"/>
              <a:cs typeface="Arial" panose="020B0604020202020204" pitchFamily="34" charset="0"/>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628" y="3817883"/>
            <a:ext cx="3778468" cy="2665182"/>
          </a:xfrm>
          <a:prstGeom prst="rect">
            <a:avLst/>
          </a:prstGeom>
        </p:spPr>
      </p:pic>
    </p:spTree>
    <p:extLst>
      <p:ext uri="{BB962C8B-B14F-4D97-AF65-F5344CB8AC3E}">
        <p14:creationId xmlns:p14="http://schemas.microsoft.com/office/powerpoint/2010/main" val="349723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D1127-DC6C-436F-1B7C-E00D0CD94DD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E2D12678-9380-253B-0C9B-54B0D167FC90}"/>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8F706633-1F86-F91F-A403-59F4D5B2769A}"/>
                </a:ext>
              </a:extLst>
            </p:cNvPr>
            <p:cNvSpPr/>
            <p:nvPr/>
          </p:nvSpPr>
          <p:spPr>
            <a:xfrm>
              <a:off x="0" y="0"/>
              <a:ext cx="12192000" cy="12788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EB813AD1-174F-8385-2F80-74B8080A9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chemeClr val="accent2">
                <a:lumMod val="75000"/>
              </a:schemeClr>
            </a:solidFill>
          </p:spPr>
        </p:pic>
      </p:grpSp>
      <p:sp>
        <p:nvSpPr>
          <p:cNvPr id="6" name="Title 1">
            <a:extLst>
              <a:ext uri="{FF2B5EF4-FFF2-40B4-BE49-F238E27FC236}">
                <a16:creationId xmlns:a16="http://schemas.microsoft.com/office/drawing/2014/main" id="{16000F9B-D5D7-60FF-11D6-B4AE7BDEEE28}"/>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7" name="Content Placeholder 2">
            <a:extLst>
              <a:ext uri="{FF2B5EF4-FFF2-40B4-BE49-F238E27FC236}">
                <a16:creationId xmlns:a16="http://schemas.microsoft.com/office/drawing/2014/main" id="{4E84DABB-E3C6-D617-E7BB-DBCFA224B215}"/>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4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64FF3C4B-1BF3-1705-3E2E-A0062C03DF6F}"/>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FUSION</a:t>
            </a:r>
          </a:p>
        </p:txBody>
      </p:sp>
      <p:sp>
        <p:nvSpPr>
          <p:cNvPr id="8" name="TextBox 7">
            <a:extLst>
              <a:ext uri="{FF2B5EF4-FFF2-40B4-BE49-F238E27FC236}">
                <a16:creationId xmlns:a16="http://schemas.microsoft.com/office/drawing/2014/main" id="{76E0A1DB-D0BD-644C-1D3F-F9A1A1A9248B}"/>
              </a:ext>
            </a:extLst>
          </p:cNvPr>
          <p:cNvSpPr txBox="1"/>
          <p:nvPr/>
        </p:nvSpPr>
        <p:spPr>
          <a:xfrm>
            <a:off x="619233" y="1458860"/>
            <a:ext cx="11144400" cy="5016758"/>
          </a:xfrm>
          <a:prstGeom prst="rect">
            <a:avLst/>
          </a:prstGeom>
          <a:noFill/>
        </p:spPr>
        <p:txBody>
          <a:bodyPr wrap="square" rtlCol="0">
            <a:spAutoFit/>
          </a:bodyPr>
          <a:lstStyle/>
          <a:p>
            <a:r>
              <a:rPr lang="en-US" sz="4000">
                <a:solidFill>
                  <a:schemeClr val="accent2">
                    <a:lumMod val="75000"/>
                  </a:schemeClr>
                </a:solidFill>
                <a:latin typeface="Arial" panose="020B0604020202020204" pitchFamily="34" charset="0"/>
                <a:cs typeface="Arial" panose="020B0604020202020204" pitchFamily="34" charset="0"/>
              </a:rPr>
              <a:t>Noun</a:t>
            </a:r>
          </a:p>
          <a:p>
            <a:endParaRPr lang="en-US" sz="4000"/>
          </a:p>
          <a:p>
            <a:pPr algn="l"/>
            <a:r>
              <a:rPr lang="en-GB" sz="4000">
                <a:solidFill>
                  <a:srgbClr val="1F1F1F"/>
                </a:solidFill>
                <a:latin typeface="Arial" panose="020B0604020202020204" pitchFamily="34" charset="0"/>
              </a:rPr>
              <a:t>T</a:t>
            </a:r>
            <a:r>
              <a:rPr lang="en-GB" sz="4000" b="0" i="0" u="none" strike="noStrike">
                <a:solidFill>
                  <a:srgbClr val="1F1F1F"/>
                </a:solidFill>
                <a:effectLst/>
                <a:latin typeface="Arial" panose="020B0604020202020204" pitchFamily="34" charset="0"/>
              </a:rPr>
              <a:t>he process or result of joining two or more things together to form a single entity</a:t>
            </a:r>
          </a:p>
          <a:p>
            <a:pPr algn="l"/>
            <a:endParaRPr lang="en-GB" sz="4000" b="0" i="0" u="none" strike="noStrike">
              <a:solidFill>
                <a:srgbClr val="1F1F1F"/>
              </a:solidFill>
              <a:effectLst/>
              <a:latin typeface="Arial" panose="020B0604020202020204" pitchFamily="34" charset="0"/>
            </a:endParaRPr>
          </a:p>
          <a:p>
            <a:pPr algn="l"/>
            <a:r>
              <a:rPr lang="en-GB" sz="4000"/>
              <a:t>A fusion of </a:t>
            </a:r>
            <a:r>
              <a:rPr lang="en-GB" sz="4000">
                <a:solidFill>
                  <a:schemeClr val="accent2">
                    <a:lumMod val="75000"/>
                  </a:schemeClr>
                </a:solidFill>
                <a:hlinkClick r:id="rId3" tooltip="Definition of different">
                  <a:extLst>
                    <a:ext uri="{A12FA001-AC4F-418D-AE19-62706E023703}">
                      <ahyp:hlinkClr xmlns:ahyp="http://schemas.microsoft.com/office/drawing/2018/hyperlinkcolor" val="tx"/>
                    </a:ext>
                  </a:extLst>
                </a:hlinkClick>
              </a:rPr>
              <a:t>different</a:t>
            </a:r>
            <a:r>
              <a:rPr lang="en-GB" sz="4000"/>
              <a:t> qualities, </a:t>
            </a:r>
            <a:r>
              <a:rPr lang="en-GB" sz="4000">
                <a:solidFill>
                  <a:schemeClr val="accent2">
                    <a:lumMod val="75000"/>
                  </a:schemeClr>
                </a:solidFill>
                <a:hlinkClick r:id="rId4" tooltip="Definition of ideas">
                  <a:extLst>
                    <a:ext uri="{A12FA001-AC4F-418D-AE19-62706E023703}">
                      <ahyp:hlinkClr xmlns:ahyp="http://schemas.microsoft.com/office/drawing/2018/hyperlinkcolor" val="tx"/>
                    </a:ext>
                  </a:extLst>
                </a:hlinkClick>
              </a:rPr>
              <a:t>ideas</a:t>
            </a:r>
            <a:r>
              <a:rPr lang="en-GB" sz="4000"/>
              <a:t>, or things is something new that is </a:t>
            </a:r>
            <a:r>
              <a:rPr lang="en-GB" sz="4000">
                <a:solidFill>
                  <a:schemeClr val="accent2">
                    <a:lumMod val="75000"/>
                  </a:schemeClr>
                </a:solidFill>
                <a:hlinkClick r:id="rId5" tooltip="Definition of created">
                  <a:extLst>
                    <a:ext uri="{A12FA001-AC4F-418D-AE19-62706E023703}">
                      <ahyp:hlinkClr xmlns:ahyp="http://schemas.microsoft.com/office/drawing/2018/hyperlinkcolor" val="tx"/>
                    </a:ext>
                  </a:extLst>
                </a:hlinkClick>
              </a:rPr>
              <a:t>created</a:t>
            </a:r>
            <a:r>
              <a:rPr lang="en-GB" sz="4000"/>
              <a:t> by </a:t>
            </a:r>
            <a:r>
              <a:rPr lang="en-GB" sz="4000">
                <a:solidFill>
                  <a:schemeClr val="accent2">
                    <a:lumMod val="75000"/>
                  </a:schemeClr>
                </a:solidFill>
                <a:hlinkClick r:id="rId6" tooltip="Definition of joining">
                  <a:extLst>
                    <a:ext uri="{A12FA001-AC4F-418D-AE19-62706E023703}">
                      <ahyp:hlinkClr xmlns:ahyp="http://schemas.microsoft.com/office/drawing/2018/hyperlinkcolor" val="tx"/>
                    </a:ext>
                  </a:extLst>
                </a:hlinkClick>
              </a:rPr>
              <a:t>joining</a:t>
            </a:r>
            <a:r>
              <a:rPr lang="en-GB" sz="4000"/>
              <a:t> them together </a:t>
            </a:r>
          </a:p>
        </p:txBody>
      </p:sp>
    </p:spTree>
    <p:extLst>
      <p:ext uri="{BB962C8B-B14F-4D97-AF65-F5344CB8AC3E}">
        <p14:creationId xmlns:p14="http://schemas.microsoft.com/office/powerpoint/2010/main" val="3784803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092F5-9668-BF68-7308-38B374DF0DC8}"/>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64C33774-4C42-D5C6-C625-FC4A5D6C918E}"/>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987AF766-8155-F2F0-8D32-BEBD2159FC42}"/>
                </a:ext>
              </a:extLst>
            </p:cNvPr>
            <p:cNvSpPr/>
            <p:nvPr/>
          </p:nvSpPr>
          <p:spPr>
            <a:xfrm>
              <a:off x="0" y="0"/>
              <a:ext cx="12192000" cy="12788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55C23846-F740-004E-3828-CB68D338F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chemeClr val="accent2">
                <a:lumMod val="75000"/>
              </a:schemeClr>
            </a:solidFill>
          </p:spPr>
        </p:pic>
      </p:grpSp>
      <p:sp>
        <p:nvSpPr>
          <p:cNvPr id="6" name="Title 1">
            <a:extLst>
              <a:ext uri="{FF2B5EF4-FFF2-40B4-BE49-F238E27FC236}">
                <a16:creationId xmlns:a16="http://schemas.microsoft.com/office/drawing/2014/main" id="{EF444D6F-2831-1BD7-F39B-16B7644F2860}"/>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7" name="Content Placeholder 2">
            <a:extLst>
              <a:ext uri="{FF2B5EF4-FFF2-40B4-BE49-F238E27FC236}">
                <a16:creationId xmlns:a16="http://schemas.microsoft.com/office/drawing/2014/main" id="{E92B26B8-B9A3-D6F7-F126-28F5D4215F2A}"/>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E509FD94-186F-BCFF-9361-D2B691DDDA32}"/>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Where we came from</a:t>
            </a:r>
          </a:p>
        </p:txBody>
      </p:sp>
      <p:sp>
        <p:nvSpPr>
          <p:cNvPr id="8" name="TextBox 7">
            <a:extLst>
              <a:ext uri="{FF2B5EF4-FFF2-40B4-BE49-F238E27FC236}">
                <a16:creationId xmlns:a16="http://schemas.microsoft.com/office/drawing/2014/main" id="{0586181A-DEF3-EA25-4F25-479341AAC409}"/>
              </a:ext>
            </a:extLst>
          </p:cNvPr>
          <p:cNvSpPr txBox="1"/>
          <p:nvPr/>
        </p:nvSpPr>
        <p:spPr>
          <a:xfrm>
            <a:off x="324000" y="1770714"/>
            <a:ext cx="5496032" cy="5324535"/>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Freight does not operate in isolation</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”Freight cannot work from home” </a:t>
            </a:r>
          </a:p>
          <a:p>
            <a:pPr algn="r"/>
            <a:r>
              <a:rPr lang="en-US" sz="1000">
                <a:latin typeface="Arial" panose="020B0604020202020204" pitchFamily="34" charset="0"/>
                <a:cs typeface="Arial" panose="020B0604020202020204" pitchFamily="34" charset="0"/>
              </a:rPr>
              <a:t>Professor Phillip Greening Herriott Watt University</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Regional freight study work funded by Transport Scotland</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Initial business cases developed for 3 potential regional freight options</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Support from City of Edinburgh and Edinburgh Trams</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How do we progress…?</a:t>
            </a:r>
          </a:p>
          <a:p>
            <a:endParaRPr lang="en-US" sz="2000">
              <a:latin typeface="Arial" panose="020B0604020202020204" pitchFamily="34" charset="0"/>
              <a:cs typeface="Arial" panose="020B0604020202020204" pitchFamily="34" charset="0"/>
            </a:endParaRPr>
          </a:p>
          <a:p>
            <a:endParaRPr lang="en-US" sz="2000">
              <a:latin typeface="Arial" panose="020B0604020202020204" pitchFamily="34" charset="0"/>
              <a:cs typeface="Arial" panose="020B0604020202020204" pitchFamily="34" charset="0"/>
            </a:endParaRPr>
          </a:p>
        </p:txBody>
      </p:sp>
      <p:pic>
        <p:nvPicPr>
          <p:cNvPr id="13" name="Picture 12" descr="A screenshot of a graph&#10;&#10;Description automatically generated">
            <a:extLst>
              <a:ext uri="{FF2B5EF4-FFF2-40B4-BE49-F238E27FC236}">
                <a16:creationId xmlns:a16="http://schemas.microsoft.com/office/drawing/2014/main" id="{8CEE5C05-3F05-D454-0FAE-AD34E444B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71242">
            <a:off x="5934262" y="3622632"/>
            <a:ext cx="4153107" cy="3055828"/>
          </a:xfrm>
          <a:prstGeom prst="rect">
            <a:avLst/>
          </a:prstGeom>
        </p:spPr>
      </p:pic>
      <p:pic>
        <p:nvPicPr>
          <p:cNvPr id="15" name="Picture 14" descr="A paper with text on it&#10;&#10;Description automatically generated">
            <a:extLst>
              <a:ext uri="{FF2B5EF4-FFF2-40B4-BE49-F238E27FC236}">
                <a16:creationId xmlns:a16="http://schemas.microsoft.com/office/drawing/2014/main" id="{F96C9FA7-30D2-0809-3A95-5EA031106A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709" y="3150784"/>
            <a:ext cx="2631114" cy="3664505"/>
          </a:xfrm>
          <a:prstGeom prst="rect">
            <a:avLst/>
          </a:prstGeom>
        </p:spPr>
      </p:pic>
      <p:pic>
        <p:nvPicPr>
          <p:cNvPr id="17" name="Picture 16" descr="A green and black rectangular object with a bridge in the background&#10;&#10;Description automatically generated">
            <a:extLst>
              <a:ext uri="{FF2B5EF4-FFF2-40B4-BE49-F238E27FC236}">
                <a16:creationId xmlns:a16="http://schemas.microsoft.com/office/drawing/2014/main" id="{3D479AA4-BD10-9C43-6684-0051C0A788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52573">
            <a:off x="5797046" y="1390207"/>
            <a:ext cx="5252514" cy="2619594"/>
          </a:xfrm>
          <a:prstGeom prst="rect">
            <a:avLst/>
          </a:prstGeom>
        </p:spPr>
      </p:pic>
    </p:spTree>
    <p:extLst>
      <p:ext uri="{BB962C8B-B14F-4D97-AF65-F5344CB8AC3E}">
        <p14:creationId xmlns:p14="http://schemas.microsoft.com/office/powerpoint/2010/main" val="2592222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3C05B-5F27-635D-E79C-AD407BF311C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A518A475-8631-339F-6BE2-4845E4661A3E}"/>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3760D789-6260-55D1-31DE-F680C2413A5A}"/>
                </a:ext>
              </a:extLst>
            </p:cNvPr>
            <p:cNvSpPr/>
            <p:nvPr/>
          </p:nvSpPr>
          <p:spPr>
            <a:xfrm>
              <a:off x="0" y="0"/>
              <a:ext cx="12192000" cy="12788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486DF630-1B9D-9CCE-3730-54A4AF4D1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chemeClr val="accent2">
                <a:lumMod val="75000"/>
              </a:schemeClr>
            </a:solidFill>
          </p:spPr>
        </p:pic>
      </p:grpSp>
      <p:sp>
        <p:nvSpPr>
          <p:cNvPr id="6" name="Title 1">
            <a:extLst>
              <a:ext uri="{FF2B5EF4-FFF2-40B4-BE49-F238E27FC236}">
                <a16:creationId xmlns:a16="http://schemas.microsoft.com/office/drawing/2014/main" id="{DFBABD37-F23A-532A-53C1-56096C757A6F}"/>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944295C2-C8CB-FCAD-6102-7F93C0A25612}"/>
              </a:ext>
            </a:extLst>
          </p:cNvPr>
          <p:cNvSpPr txBox="1"/>
          <p:nvPr/>
        </p:nvSpPr>
        <p:spPr>
          <a:xfrm>
            <a:off x="324000" y="1798759"/>
            <a:ext cx="11722688" cy="10464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E71B033-A2A6-6916-F045-3D47CEA3ABD9}"/>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FUSION Partners</a:t>
            </a:r>
          </a:p>
        </p:txBody>
      </p:sp>
      <p:sp>
        <p:nvSpPr>
          <p:cNvPr id="11" name="TextBox 10">
            <a:extLst>
              <a:ext uri="{FF2B5EF4-FFF2-40B4-BE49-F238E27FC236}">
                <a16:creationId xmlns:a16="http://schemas.microsoft.com/office/drawing/2014/main" id="{5E3D96D1-84C0-8160-E1A5-F5BB65935085}"/>
              </a:ext>
            </a:extLst>
          </p:cNvPr>
          <p:cNvSpPr txBox="1"/>
          <p:nvPr/>
        </p:nvSpPr>
        <p:spPr>
          <a:xfrm>
            <a:off x="494270" y="1798759"/>
            <a:ext cx="5906530" cy="2554545"/>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15 partners from across 9 countries</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5 million Euro bid into HORIZON Europe </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Mix of academic, public authorities and industry</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Research, concept development, modelling and real-world testing</a:t>
            </a:r>
          </a:p>
        </p:txBody>
      </p:sp>
      <p:sp>
        <p:nvSpPr>
          <p:cNvPr id="12" name="TextBox 11">
            <a:extLst>
              <a:ext uri="{FF2B5EF4-FFF2-40B4-BE49-F238E27FC236}">
                <a16:creationId xmlns:a16="http://schemas.microsoft.com/office/drawing/2014/main" id="{AC2DFBD7-E223-3E9F-3A06-EEABE8E94B47}"/>
              </a:ext>
            </a:extLst>
          </p:cNvPr>
          <p:cNvSpPr txBox="1"/>
          <p:nvPr/>
        </p:nvSpPr>
        <p:spPr>
          <a:xfrm>
            <a:off x="494270" y="4553518"/>
            <a:ext cx="6450226" cy="1733808"/>
          </a:xfrm>
          <a:prstGeom prst="rect">
            <a:avLst/>
          </a:prstGeom>
          <a:noFill/>
        </p:spPr>
        <p:txBody>
          <a:bodyPr wrap="square" rtlCol="0">
            <a:spAutoFit/>
          </a:bodyPr>
          <a:lstStyle/>
          <a:p>
            <a:pPr algn="just">
              <a:spcAft>
                <a:spcPts val="800"/>
              </a:spcAft>
            </a:pPr>
            <a:r>
              <a:rPr lang="en-GB" sz="200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Vision</a:t>
            </a:r>
          </a:p>
          <a:p>
            <a:pPr>
              <a:spcAft>
                <a:spcPts val="800"/>
              </a:spcAft>
            </a:pPr>
            <a:r>
              <a:rPr lang="en-GB" sz="2000">
                <a:effectLst/>
                <a:latin typeface="Arial" panose="020B0604020202020204" pitchFamily="34" charset="0"/>
                <a:ea typeface="Times New Roman" panose="02020603050405020304" pitchFamily="18" charset="0"/>
                <a:cs typeface="Arial" panose="020B0604020202020204" pitchFamily="34" charset="0"/>
              </a:rPr>
              <a:t>Optimise urban transport networks through innovative synchro- and co-modality approaches, integrating complementary modes of transport to enhance efficiency and sustainability </a:t>
            </a:r>
            <a:endParaRPr lang="en-GB" sz="2000">
              <a:effectLst/>
              <a:latin typeface="Arial" panose="020B0604020202020204" pitchFamily="34" charset="0"/>
              <a:ea typeface="Calibri" panose="020F0502020204030204" pitchFamily="34" charset="0"/>
              <a:cs typeface="Arial" panose="020B0604020202020204" pitchFamily="34" charset="0"/>
            </a:endParaRPr>
          </a:p>
        </p:txBody>
      </p:sp>
      <p:pic>
        <p:nvPicPr>
          <p:cNvPr id="14" name="Picture 13" descr="A map of europe with orange countries/regions&#10;&#10;Description automatically generated">
            <a:extLst>
              <a:ext uri="{FF2B5EF4-FFF2-40B4-BE49-F238E27FC236}">
                <a16:creationId xmlns:a16="http://schemas.microsoft.com/office/drawing/2014/main" id="{1A136BA8-FAFE-3421-4F35-9FB758E20B2B}"/>
              </a:ext>
            </a:extLst>
          </p:cNvPr>
          <p:cNvPicPr>
            <a:picLocks noChangeAspect="1"/>
          </p:cNvPicPr>
          <p:nvPr/>
        </p:nvPicPr>
        <p:blipFill>
          <a:blip r:embed="rId4">
            <a:extLst>
              <a:ext uri="{28A0092B-C50C-407E-A947-70E740481C1C}">
                <a14:useLocalDpi xmlns:a14="http://schemas.microsoft.com/office/drawing/2010/main" val="0"/>
              </a:ext>
            </a:extLst>
          </a:blip>
          <a:srcRect l="22557" t="9093" r="24024"/>
          <a:stretch/>
        </p:blipFill>
        <p:spPr>
          <a:xfrm>
            <a:off x="7376984" y="1278860"/>
            <a:ext cx="4815016" cy="5703269"/>
          </a:xfrm>
          <a:prstGeom prst="rect">
            <a:avLst/>
          </a:prstGeom>
        </p:spPr>
      </p:pic>
    </p:spTree>
    <p:extLst>
      <p:ext uri="{BB962C8B-B14F-4D97-AF65-F5344CB8AC3E}">
        <p14:creationId xmlns:p14="http://schemas.microsoft.com/office/powerpoint/2010/main" val="3545017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5AFB1-C363-7F1E-40E7-68D98C4A706A}"/>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A456D0B-DDC2-8036-C99A-93EA655954F9}"/>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CFF05F6C-1242-25A2-A753-168EFB9B95AB}"/>
                </a:ext>
              </a:extLst>
            </p:cNvPr>
            <p:cNvSpPr/>
            <p:nvPr/>
          </p:nvSpPr>
          <p:spPr>
            <a:xfrm>
              <a:off x="0" y="0"/>
              <a:ext cx="12192000" cy="12788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4ED1591A-88B9-D949-902A-12CEB3D4A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chemeClr val="accent2">
                <a:lumMod val="75000"/>
              </a:schemeClr>
            </a:solidFill>
          </p:spPr>
        </p:pic>
      </p:grpSp>
      <p:sp>
        <p:nvSpPr>
          <p:cNvPr id="6" name="Title 1">
            <a:extLst>
              <a:ext uri="{FF2B5EF4-FFF2-40B4-BE49-F238E27FC236}">
                <a16:creationId xmlns:a16="http://schemas.microsoft.com/office/drawing/2014/main" id="{3B4C8837-D7DF-44E1-8E4F-3D27BDC800A8}"/>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7" name="Content Placeholder 2">
            <a:extLst>
              <a:ext uri="{FF2B5EF4-FFF2-40B4-BE49-F238E27FC236}">
                <a16:creationId xmlns:a16="http://schemas.microsoft.com/office/drawing/2014/main" id="{6D04D92C-78D7-273F-6C61-80C2026173C6}"/>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81CE27B-AD66-25E8-7F55-B24525E045DB}"/>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Ambitions and Considerations</a:t>
            </a:r>
          </a:p>
        </p:txBody>
      </p:sp>
      <p:grpSp>
        <p:nvGrpSpPr>
          <p:cNvPr id="24" name="Group 23">
            <a:extLst>
              <a:ext uri="{FF2B5EF4-FFF2-40B4-BE49-F238E27FC236}">
                <a16:creationId xmlns:a16="http://schemas.microsoft.com/office/drawing/2014/main" id="{C6E328AF-BECB-E9B8-EA3F-9862EC244059}"/>
              </a:ext>
            </a:extLst>
          </p:cNvPr>
          <p:cNvGrpSpPr/>
          <p:nvPr/>
        </p:nvGrpSpPr>
        <p:grpSpPr>
          <a:xfrm>
            <a:off x="1507525" y="1879288"/>
            <a:ext cx="8850228" cy="4139574"/>
            <a:chOff x="1173892" y="1936229"/>
            <a:chExt cx="8850228" cy="4139574"/>
          </a:xfrm>
        </p:grpSpPr>
        <p:sp>
          <p:nvSpPr>
            <p:cNvPr id="2" name="TextBox 1">
              <a:extLst>
                <a:ext uri="{FF2B5EF4-FFF2-40B4-BE49-F238E27FC236}">
                  <a16:creationId xmlns:a16="http://schemas.microsoft.com/office/drawing/2014/main" id="{7213A7E4-EF38-717A-DC8B-6A935A86F52B}"/>
                </a:ext>
              </a:extLst>
            </p:cNvPr>
            <p:cNvSpPr txBox="1"/>
            <p:nvPr/>
          </p:nvSpPr>
          <p:spPr>
            <a:xfrm>
              <a:off x="7416844" y="1936229"/>
              <a:ext cx="2607276" cy="646331"/>
            </a:xfrm>
            <a:prstGeom prst="rect">
              <a:avLst/>
            </a:prstGeom>
            <a:noFill/>
            <a:ln w="28575">
              <a:solidFill>
                <a:schemeClr val="accent2">
                  <a:lumMod val="75000"/>
                </a:schemeClr>
              </a:solidFill>
            </a:ln>
          </p:spPr>
          <p:txBody>
            <a:bodyPr wrap="square" rtlCol="0">
              <a:spAutoFit/>
            </a:bodyPr>
            <a:lstStyle/>
            <a:p>
              <a:pPr algn="ctr"/>
              <a:r>
                <a:rPr lang="en-US"/>
                <a:t>Support Spatial Planning</a:t>
              </a:r>
            </a:p>
            <a:p>
              <a:pPr algn="ctr"/>
              <a:endParaRPr lang="en-US"/>
            </a:p>
          </p:txBody>
        </p:sp>
        <p:sp>
          <p:nvSpPr>
            <p:cNvPr id="8" name="TextBox 7">
              <a:extLst>
                <a:ext uri="{FF2B5EF4-FFF2-40B4-BE49-F238E27FC236}">
                  <a16:creationId xmlns:a16="http://schemas.microsoft.com/office/drawing/2014/main" id="{00E38BDF-B23A-E7C0-284B-3496B55F7544}"/>
                </a:ext>
              </a:extLst>
            </p:cNvPr>
            <p:cNvSpPr txBox="1"/>
            <p:nvPr/>
          </p:nvSpPr>
          <p:spPr>
            <a:xfrm>
              <a:off x="4295368" y="1936229"/>
              <a:ext cx="2607276" cy="646331"/>
            </a:xfrm>
            <a:prstGeom prst="rect">
              <a:avLst/>
            </a:prstGeom>
            <a:noFill/>
            <a:ln w="28575">
              <a:solidFill>
                <a:schemeClr val="accent2">
                  <a:lumMod val="75000"/>
                </a:schemeClr>
              </a:solidFill>
            </a:ln>
          </p:spPr>
          <p:txBody>
            <a:bodyPr wrap="square" rtlCol="0">
              <a:spAutoFit/>
            </a:bodyPr>
            <a:lstStyle/>
            <a:p>
              <a:pPr algn="ctr"/>
              <a:r>
                <a:rPr lang="en-US"/>
                <a:t>Modal Shift – support policy ambition</a:t>
              </a:r>
            </a:p>
          </p:txBody>
        </p:sp>
        <p:sp>
          <p:nvSpPr>
            <p:cNvPr id="10" name="TextBox 9">
              <a:extLst>
                <a:ext uri="{FF2B5EF4-FFF2-40B4-BE49-F238E27FC236}">
                  <a16:creationId xmlns:a16="http://schemas.microsoft.com/office/drawing/2014/main" id="{BCCED72B-AD7C-6FD1-99FB-2A0A8A655ADC}"/>
                </a:ext>
              </a:extLst>
            </p:cNvPr>
            <p:cNvSpPr txBox="1"/>
            <p:nvPr/>
          </p:nvSpPr>
          <p:spPr>
            <a:xfrm>
              <a:off x="1173892" y="1936229"/>
              <a:ext cx="2607276" cy="646331"/>
            </a:xfrm>
            <a:prstGeom prst="rect">
              <a:avLst/>
            </a:prstGeom>
            <a:noFill/>
            <a:ln w="28575">
              <a:solidFill>
                <a:schemeClr val="accent2">
                  <a:lumMod val="75000"/>
                </a:schemeClr>
              </a:solidFill>
            </a:ln>
          </p:spPr>
          <p:txBody>
            <a:bodyPr wrap="square" rtlCol="0">
              <a:spAutoFit/>
            </a:bodyPr>
            <a:lstStyle/>
            <a:p>
              <a:pPr algn="ctr"/>
              <a:r>
                <a:rPr lang="en-US"/>
                <a:t>Create New Network Capability</a:t>
              </a:r>
            </a:p>
          </p:txBody>
        </p:sp>
        <p:sp>
          <p:nvSpPr>
            <p:cNvPr id="11" name="TextBox 10">
              <a:extLst>
                <a:ext uri="{FF2B5EF4-FFF2-40B4-BE49-F238E27FC236}">
                  <a16:creationId xmlns:a16="http://schemas.microsoft.com/office/drawing/2014/main" id="{C6075F26-97D1-9EB7-0B99-134BF66AB14D}"/>
                </a:ext>
              </a:extLst>
            </p:cNvPr>
            <p:cNvSpPr txBox="1"/>
            <p:nvPr/>
          </p:nvSpPr>
          <p:spPr>
            <a:xfrm>
              <a:off x="1173892" y="3672903"/>
              <a:ext cx="2607276" cy="646331"/>
            </a:xfrm>
            <a:prstGeom prst="rect">
              <a:avLst/>
            </a:prstGeom>
            <a:noFill/>
            <a:ln w="28575">
              <a:solidFill>
                <a:schemeClr val="accent2">
                  <a:lumMod val="75000"/>
                </a:schemeClr>
              </a:solidFill>
            </a:ln>
          </p:spPr>
          <p:txBody>
            <a:bodyPr wrap="square" rtlCol="0">
              <a:spAutoFit/>
            </a:bodyPr>
            <a:lstStyle/>
            <a:p>
              <a:pPr algn="ctr"/>
              <a:r>
                <a:rPr lang="en-US"/>
                <a:t>Ensure Network Security</a:t>
              </a:r>
            </a:p>
            <a:p>
              <a:pPr algn="ctr"/>
              <a:endParaRPr lang="en-US"/>
            </a:p>
          </p:txBody>
        </p:sp>
        <p:sp>
          <p:nvSpPr>
            <p:cNvPr id="12" name="TextBox 11">
              <a:extLst>
                <a:ext uri="{FF2B5EF4-FFF2-40B4-BE49-F238E27FC236}">
                  <a16:creationId xmlns:a16="http://schemas.microsoft.com/office/drawing/2014/main" id="{488CB463-4B29-6E15-B773-E10C0EC439FC}"/>
                </a:ext>
              </a:extLst>
            </p:cNvPr>
            <p:cNvSpPr txBox="1"/>
            <p:nvPr/>
          </p:nvSpPr>
          <p:spPr>
            <a:xfrm>
              <a:off x="1173892" y="5429472"/>
              <a:ext cx="2607276" cy="646331"/>
            </a:xfrm>
            <a:prstGeom prst="rect">
              <a:avLst/>
            </a:prstGeom>
            <a:noFill/>
            <a:ln w="28575">
              <a:solidFill>
                <a:schemeClr val="accent2">
                  <a:lumMod val="75000"/>
                </a:schemeClr>
              </a:solidFill>
            </a:ln>
          </p:spPr>
          <p:txBody>
            <a:bodyPr wrap="square" rtlCol="0">
              <a:spAutoFit/>
            </a:bodyPr>
            <a:lstStyle/>
            <a:p>
              <a:pPr algn="ctr"/>
              <a:r>
                <a:rPr lang="en-US"/>
                <a:t>Manage Complexity &amp; Change</a:t>
              </a:r>
            </a:p>
          </p:txBody>
        </p:sp>
        <p:sp>
          <p:nvSpPr>
            <p:cNvPr id="14" name="Down Arrow 13">
              <a:extLst>
                <a:ext uri="{FF2B5EF4-FFF2-40B4-BE49-F238E27FC236}">
                  <a16:creationId xmlns:a16="http://schemas.microsoft.com/office/drawing/2014/main" id="{3573EB97-E113-EB8B-CD67-2ED82A20379B}"/>
                </a:ext>
              </a:extLst>
            </p:cNvPr>
            <p:cNvSpPr/>
            <p:nvPr/>
          </p:nvSpPr>
          <p:spPr>
            <a:xfrm>
              <a:off x="2120579" y="2842054"/>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a:extLst>
                <a:ext uri="{FF2B5EF4-FFF2-40B4-BE49-F238E27FC236}">
                  <a16:creationId xmlns:a16="http://schemas.microsoft.com/office/drawing/2014/main" id="{4FD7EB23-FF23-A256-A1C9-0337DA6358B2}"/>
                </a:ext>
              </a:extLst>
            </p:cNvPr>
            <p:cNvSpPr/>
            <p:nvPr/>
          </p:nvSpPr>
          <p:spPr>
            <a:xfrm>
              <a:off x="2092079" y="4602647"/>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DF6078B-5192-6619-C203-E59A65B6769A}"/>
                </a:ext>
              </a:extLst>
            </p:cNvPr>
            <p:cNvSpPr txBox="1"/>
            <p:nvPr/>
          </p:nvSpPr>
          <p:spPr>
            <a:xfrm>
              <a:off x="4295368" y="5429471"/>
              <a:ext cx="2607276" cy="646331"/>
            </a:xfrm>
            <a:prstGeom prst="rect">
              <a:avLst/>
            </a:prstGeom>
            <a:noFill/>
            <a:ln w="28575">
              <a:solidFill>
                <a:schemeClr val="accent2">
                  <a:lumMod val="75000"/>
                </a:schemeClr>
              </a:solidFill>
            </a:ln>
          </p:spPr>
          <p:txBody>
            <a:bodyPr wrap="square" rtlCol="0">
              <a:spAutoFit/>
            </a:bodyPr>
            <a:lstStyle/>
            <a:p>
              <a:pPr algn="ctr"/>
              <a:r>
                <a:rPr lang="en-US"/>
                <a:t>Maintain/Increase Operational Efficiency</a:t>
              </a:r>
            </a:p>
          </p:txBody>
        </p:sp>
        <p:sp>
          <p:nvSpPr>
            <p:cNvPr id="17" name="TextBox 16">
              <a:extLst>
                <a:ext uri="{FF2B5EF4-FFF2-40B4-BE49-F238E27FC236}">
                  <a16:creationId xmlns:a16="http://schemas.microsoft.com/office/drawing/2014/main" id="{C57E0F07-1301-0B85-6C42-88B304F98337}"/>
                </a:ext>
              </a:extLst>
            </p:cNvPr>
            <p:cNvSpPr txBox="1"/>
            <p:nvPr/>
          </p:nvSpPr>
          <p:spPr>
            <a:xfrm>
              <a:off x="4295368" y="3672903"/>
              <a:ext cx="2607276" cy="646331"/>
            </a:xfrm>
            <a:prstGeom prst="rect">
              <a:avLst/>
            </a:prstGeom>
            <a:noFill/>
            <a:ln w="28575">
              <a:solidFill>
                <a:schemeClr val="accent2">
                  <a:lumMod val="75000"/>
                </a:schemeClr>
              </a:solidFill>
            </a:ln>
          </p:spPr>
          <p:txBody>
            <a:bodyPr wrap="square" rtlCol="0">
              <a:spAutoFit/>
            </a:bodyPr>
            <a:lstStyle/>
            <a:p>
              <a:pPr algn="ctr"/>
              <a:r>
                <a:rPr lang="en-US"/>
                <a:t>New Business Opportunity</a:t>
              </a:r>
            </a:p>
          </p:txBody>
        </p:sp>
        <p:sp>
          <p:nvSpPr>
            <p:cNvPr id="18" name="TextBox 17">
              <a:extLst>
                <a:ext uri="{FF2B5EF4-FFF2-40B4-BE49-F238E27FC236}">
                  <a16:creationId xmlns:a16="http://schemas.microsoft.com/office/drawing/2014/main" id="{3CB6C0BC-2F60-66F6-C95C-5849864FAA4B}"/>
                </a:ext>
              </a:extLst>
            </p:cNvPr>
            <p:cNvSpPr txBox="1"/>
            <p:nvPr/>
          </p:nvSpPr>
          <p:spPr>
            <a:xfrm>
              <a:off x="7416844" y="3672903"/>
              <a:ext cx="2607276" cy="646331"/>
            </a:xfrm>
            <a:prstGeom prst="rect">
              <a:avLst/>
            </a:prstGeom>
            <a:noFill/>
            <a:ln w="28575">
              <a:solidFill>
                <a:schemeClr val="accent2">
                  <a:lumMod val="75000"/>
                </a:schemeClr>
              </a:solidFill>
            </a:ln>
          </p:spPr>
          <p:txBody>
            <a:bodyPr wrap="square" rtlCol="0">
              <a:spAutoFit/>
            </a:bodyPr>
            <a:lstStyle/>
            <a:p>
              <a:pPr algn="ctr"/>
              <a:r>
                <a:rPr lang="en-US"/>
                <a:t>Reduce Congestion</a:t>
              </a:r>
            </a:p>
            <a:p>
              <a:pPr algn="ctr"/>
              <a:endParaRPr lang="en-US"/>
            </a:p>
          </p:txBody>
        </p:sp>
        <p:sp>
          <p:nvSpPr>
            <p:cNvPr id="19" name="TextBox 18">
              <a:extLst>
                <a:ext uri="{FF2B5EF4-FFF2-40B4-BE49-F238E27FC236}">
                  <a16:creationId xmlns:a16="http://schemas.microsoft.com/office/drawing/2014/main" id="{783222BC-A29D-F060-FBF3-C70C2CFCEE20}"/>
                </a:ext>
              </a:extLst>
            </p:cNvPr>
            <p:cNvSpPr txBox="1"/>
            <p:nvPr/>
          </p:nvSpPr>
          <p:spPr>
            <a:xfrm>
              <a:off x="7416844" y="5409577"/>
              <a:ext cx="2607276" cy="646331"/>
            </a:xfrm>
            <a:prstGeom prst="rect">
              <a:avLst/>
            </a:prstGeom>
            <a:noFill/>
            <a:ln w="28575">
              <a:solidFill>
                <a:schemeClr val="accent2">
                  <a:lumMod val="75000"/>
                </a:schemeClr>
              </a:solidFill>
            </a:ln>
          </p:spPr>
          <p:txBody>
            <a:bodyPr wrap="square" rtlCol="0">
              <a:spAutoFit/>
            </a:bodyPr>
            <a:lstStyle/>
            <a:p>
              <a:pPr algn="ctr"/>
              <a:r>
                <a:rPr lang="en-US"/>
                <a:t>Develop New Systems </a:t>
              </a:r>
            </a:p>
            <a:p>
              <a:pPr algn="ctr"/>
              <a:endParaRPr lang="en-US"/>
            </a:p>
          </p:txBody>
        </p:sp>
        <p:sp>
          <p:nvSpPr>
            <p:cNvPr id="20" name="Down Arrow 19">
              <a:extLst>
                <a:ext uri="{FF2B5EF4-FFF2-40B4-BE49-F238E27FC236}">
                  <a16:creationId xmlns:a16="http://schemas.microsoft.com/office/drawing/2014/main" id="{675F26C1-A66B-CEAD-D8DC-BB2DFA66791D}"/>
                </a:ext>
              </a:extLst>
            </p:cNvPr>
            <p:cNvSpPr/>
            <p:nvPr/>
          </p:nvSpPr>
          <p:spPr>
            <a:xfrm>
              <a:off x="5213555" y="4602647"/>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a:extLst>
                <a:ext uri="{FF2B5EF4-FFF2-40B4-BE49-F238E27FC236}">
                  <a16:creationId xmlns:a16="http://schemas.microsoft.com/office/drawing/2014/main" id="{73E39501-83A7-DC19-F68D-F2EFD9445686}"/>
                </a:ext>
              </a:extLst>
            </p:cNvPr>
            <p:cNvSpPr/>
            <p:nvPr/>
          </p:nvSpPr>
          <p:spPr>
            <a:xfrm>
              <a:off x="5213555" y="2842054"/>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a:extLst>
                <a:ext uri="{FF2B5EF4-FFF2-40B4-BE49-F238E27FC236}">
                  <a16:creationId xmlns:a16="http://schemas.microsoft.com/office/drawing/2014/main" id="{F66C6DF5-A0ED-A262-872D-44588630E9A2}"/>
                </a:ext>
              </a:extLst>
            </p:cNvPr>
            <p:cNvSpPr/>
            <p:nvPr/>
          </p:nvSpPr>
          <p:spPr>
            <a:xfrm>
              <a:off x="8306531" y="2815776"/>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a:extLst>
                <a:ext uri="{FF2B5EF4-FFF2-40B4-BE49-F238E27FC236}">
                  <a16:creationId xmlns:a16="http://schemas.microsoft.com/office/drawing/2014/main" id="{E70C7811-30EA-C469-520A-8618DAA6B76B}"/>
                </a:ext>
              </a:extLst>
            </p:cNvPr>
            <p:cNvSpPr/>
            <p:nvPr/>
          </p:nvSpPr>
          <p:spPr>
            <a:xfrm>
              <a:off x="8335031" y="4605491"/>
              <a:ext cx="770902" cy="586946"/>
            </a:xfrm>
            <a:prstGeom prst="downArrow">
              <a:avLst/>
            </a:prstGeom>
            <a:solidFill>
              <a:srgbClr val="F1C418"/>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5428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AD34AC0-7944-431B-AE6C-2B9D7EC70BEF}"/>
              </a:ext>
            </a:extLst>
          </p:cNvPr>
          <p:cNvGrpSpPr/>
          <p:nvPr/>
        </p:nvGrpSpPr>
        <p:grpSpPr>
          <a:xfrm>
            <a:off x="0" y="0"/>
            <a:ext cx="12192000" cy="1278000"/>
            <a:chOff x="0" y="0"/>
            <a:chExt cx="12192000" cy="1278000"/>
          </a:xfrm>
          <a:solidFill>
            <a:schemeClr val="accent2">
              <a:lumMod val="75000"/>
            </a:schemeClr>
          </a:solidFill>
        </p:grpSpPr>
        <p:sp>
          <p:nvSpPr>
            <p:cNvPr id="6" name="Rectangle 5">
              <a:extLst>
                <a:ext uri="{FF2B5EF4-FFF2-40B4-BE49-F238E27FC236}">
                  <a16:creationId xmlns:a16="http://schemas.microsoft.com/office/drawing/2014/main" id="{F2A7F107-8779-42C8-8AF7-F9E5EB536B65}"/>
                </a:ext>
              </a:extLst>
            </p:cNvPr>
            <p:cNvSpPr/>
            <p:nvPr/>
          </p:nvSpPr>
          <p:spPr>
            <a:xfrm>
              <a:off x="0" y="0"/>
              <a:ext cx="12192000" cy="127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close up of a logo&#10;&#10;Description generated with very high confidence">
              <a:extLst>
                <a:ext uri="{FF2B5EF4-FFF2-40B4-BE49-F238E27FC236}">
                  <a16:creationId xmlns:a16="http://schemas.microsoft.com/office/drawing/2014/main" id="{98632BFD-5809-4B01-AD23-C84CBAD4B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grpFill/>
          </p:spPr>
        </p:pic>
      </p:grpSp>
      <p:sp>
        <p:nvSpPr>
          <p:cNvPr id="11" name="Content Placeholder 2">
            <a:extLst>
              <a:ext uri="{FF2B5EF4-FFF2-40B4-BE49-F238E27FC236}">
                <a16:creationId xmlns:a16="http://schemas.microsoft.com/office/drawing/2014/main" id="{A369037C-8B44-4289-8F31-791C0F655704}"/>
              </a:ext>
            </a:extLst>
          </p:cNvPr>
          <p:cNvSpPr txBox="1">
            <a:spLocks/>
          </p:cNvSpPr>
          <p:nvPr/>
        </p:nvSpPr>
        <p:spPr>
          <a:xfrm>
            <a:off x="6095999" y="1433385"/>
            <a:ext cx="5976551" cy="53381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Wingdings" pitchFamily="2" charset="2"/>
              <a:buChar char="§"/>
            </a:pPr>
            <a:r>
              <a:rPr lang="en-GB">
                <a:solidFill>
                  <a:srgbClr val="57585B"/>
                </a:solidFill>
                <a:latin typeface="Arial" panose="020B0604020202020204" pitchFamily="34" charset="0"/>
                <a:cs typeface="Arial" panose="020B0604020202020204" pitchFamily="34" charset="0"/>
              </a:rPr>
              <a:t>Filling a tram to 50% of its internal volume is equivalent to 14 Long Wheelbase Transit </a:t>
            </a:r>
            <a:r>
              <a:rPr lang="en-GB" b="1">
                <a:solidFill>
                  <a:srgbClr val="57585B"/>
                </a:solidFill>
                <a:latin typeface="Arial" panose="020B0604020202020204" pitchFamily="34" charset="0"/>
                <a:cs typeface="Arial" panose="020B0604020202020204" pitchFamily="34" charset="0"/>
              </a:rPr>
              <a:t>full</a:t>
            </a:r>
            <a:r>
              <a:rPr lang="en-GB">
                <a:solidFill>
                  <a:srgbClr val="57585B"/>
                </a:solidFill>
                <a:latin typeface="Arial" panose="020B0604020202020204" pitchFamily="34" charset="0"/>
                <a:cs typeface="Arial" panose="020B0604020202020204" pitchFamily="34" charset="0"/>
              </a:rPr>
              <a:t> vans</a:t>
            </a:r>
          </a:p>
          <a:p>
            <a:pPr marL="342900" indent="-342900" algn="l">
              <a:buFont typeface="Wingdings" pitchFamily="2" charset="2"/>
              <a:buChar char="§"/>
            </a:pPr>
            <a:r>
              <a:rPr lang="en-GB">
                <a:solidFill>
                  <a:srgbClr val="57585B"/>
                </a:solidFill>
                <a:latin typeface="Arial" panose="020B0604020202020204" pitchFamily="34" charset="0"/>
                <a:cs typeface="Arial" panose="020B0604020202020204" pitchFamily="34" charset="0"/>
              </a:rPr>
              <a:t>Consolidation of freight at any point in the network could inspire more action elsewhere</a:t>
            </a:r>
          </a:p>
          <a:p>
            <a:pPr marL="342900" indent="-342900" algn="l">
              <a:buFont typeface="Wingdings" pitchFamily="2" charset="2"/>
              <a:buChar char="§"/>
            </a:pPr>
            <a:r>
              <a:rPr lang="en-GB">
                <a:solidFill>
                  <a:srgbClr val="57585B"/>
                </a:solidFill>
                <a:latin typeface="Arial" panose="020B0604020202020204" pitchFamily="34" charset="0"/>
                <a:cs typeface="Arial" panose="020B0604020202020204" pitchFamily="34" charset="0"/>
              </a:rPr>
              <a:t>Increasing cycle logistics opportunities in the city </a:t>
            </a:r>
          </a:p>
          <a:p>
            <a:pPr marL="342900" indent="-342900" algn="l">
              <a:buFont typeface="Wingdings" pitchFamily="2" charset="2"/>
              <a:buChar char="§"/>
            </a:pPr>
            <a:r>
              <a:rPr lang="en-GB">
                <a:solidFill>
                  <a:srgbClr val="57585B"/>
                </a:solidFill>
                <a:latin typeface="Arial" panose="020B0604020202020204" pitchFamily="34" charset="0"/>
                <a:cs typeface="Arial" panose="020B0604020202020204" pitchFamily="34" charset="0"/>
              </a:rPr>
              <a:t>Alternative fuelled road freight won’t reduce traffic and the increased weight of vehicles would be damaging to road infrastructure</a:t>
            </a:r>
          </a:p>
          <a:p>
            <a:pPr marL="342900" indent="-342900" algn="l">
              <a:buFont typeface="Wingdings" pitchFamily="2" charset="2"/>
              <a:buChar char="§"/>
            </a:pPr>
            <a:r>
              <a:rPr lang="en-GB">
                <a:solidFill>
                  <a:srgbClr val="57585B"/>
                </a:solidFill>
                <a:latin typeface="Arial" panose="020B0604020202020204" pitchFamily="34" charset="0"/>
                <a:cs typeface="Arial" panose="020B0604020202020204" pitchFamily="34" charset="0"/>
              </a:rPr>
              <a:t>Maximising the asset could support the business case for future tram extension</a:t>
            </a:r>
          </a:p>
          <a:p>
            <a:pPr marL="342900" indent="-342900" algn="l">
              <a:buFont typeface="Wingdings" pitchFamily="2" charset="2"/>
              <a:buChar char="§"/>
            </a:pPr>
            <a:endParaRPr lang="en-GB">
              <a:solidFill>
                <a:srgbClr val="57585B"/>
              </a:solidFill>
              <a:latin typeface="Arial" panose="020B0604020202020204" pitchFamily="34" charset="0"/>
              <a:cs typeface="Arial" panose="020B0604020202020204" pitchFamily="34" charset="0"/>
            </a:endParaRPr>
          </a:p>
          <a:p>
            <a:pPr marL="342900" indent="-342900" algn="l">
              <a:buFont typeface="Wingdings" pitchFamily="2" charset="2"/>
              <a:buChar char="§"/>
            </a:pPr>
            <a:endParaRPr lang="en-GB">
              <a:solidFill>
                <a:srgbClr val="57585B"/>
              </a:solidFill>
              <a:latin typeface="Arial" panose="020B0604020202020204" pitchFamily="34" charset="0"/>
              <a:cs typeface="Arial" panose="020B0604020202020204" pitchFamily="34" charset="0"/>
            </a:endParaRPr>
          </a:p>
          <a:p>
            <a:pPr marL="342900" indent="-342900" algn="l">
              <a:buFont typeface="Wingdings" pitchFamily="2" charset="2"/>
              <a:buChar char="§"/>
            </a:pPr>
            <a:endParaRPr lang="en-GB">
              <a:solidFill>
                <a:srgbClr val="57585B"/>
              </a:solidFill>
              <a:latin typeface="Arial" panose="020B0604020202020204" pitchFamily="34" charset="0"/>
              <a:cs typeface="Arial" panose="020B0604020202020204" pitchFamily="34" charset="0"/>
            </a:endParaRPr>
          </a:p>
          <a:p>
            <a:pPr marL="342900" indent="-342900" algn="l">
              <a:buFont typeface="Wingdings" pitchFamily="2" charset="2"/>
              <a:buChar char="§"/>
            </a:pPr>
            <a:endParaRPr lang="en-GB">
              <a:solidFill>
                <a:srgbClr val="57585B"/>
              </a:solidFill>
              <a:latin typeface="Arial" panose="020B0604020202020204" pitchFamily="34" charset="0"/>
              <a:cs typeface="Arial" panose="020B0604020202020204" pitchFamily="34" charset="0"/>
            </a:endParaRPr>
          </a:p>
          <a:p>
            <a:pPr marL="342900" indent="-342900" algn="l">
              <a:buFont typeface="Wingdings" pitchFamily="2" charset="2"/>
              <a:buChar char="§"/>
            </a:pPr>
            <a:endParaRPr lang="en-GB">
              <a:solidFill>
                <a:srgbClr val="57585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08F0B70-437B-53DC-9EC4-CBFD5628DC67}"/>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Edinburgh Tram Pilot</a:t>
            </a:r>
          </a:p>
        </p:txBody>
      </p:sp>
      <p:pic>
        <p:nvPicPr>
          <p:cNvPr id="4" name="Picture 3" descr="A train on the road&#10;&#10;Description automatically generated">
            <a:extLst>
              <a:ext uri="{FF2B5EF4-FFF2-40B4-BE49-F238E27FC236}">
                <a16:creationId xmlns:a16="http://schemas.microsoft.com/office/drawing/2014/main" id="{782EE992-7D3D-83B4-2E9F-582E945E2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001" y="1296000"/>
            <a:ext cx="7416000" cy="5562000"/>
          </a:xfrm>
          <a:prstGeom prst="rect">
            <a:avLst/>
          </a:prstGeom>
        </p:spPr>
      </p:pic>
    </p:spTree>
    <p:extLst>
      <p:ext uri="{BB962C8B-B14F-4D97-AF65-F5344CB8AC3E}">
        <p14:creationId xmlns:p14="http://schemas.microsoft.com/office/powerpoint/2010/main" val="32085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A3989CB-FAE3-4143-B58C-5B1167E7727C}"/>
              </a:ext>
            </a:extLst>
          </p:cNvPr>
          <p:cNvGrpSpPr/>
          <p:nvPr/>
        </p:nvGrpSpPr>
        <p:grpSpPr>
          <a:xfrm>
            <a:off x="0" y="0"/>
            <a:ext cx="12192000" cy="1278860"/>
            <a:chOff x="0" y="0"/>
            <a:chExt cx="12192000" cy="1278860"/>
          </a:xfrm>
          <a:solidFill>
            <a:schemeClr val="accent2">
              <a:lumMod val="75000"/>
            </a:schemeClr>
          </a:solidFill>
        </p:grpSpPr>
        <p:sp>
          <p:nvSpPr>
            <p:cNvPr id="5" name="Rectangle 4">
              <a:extLst>
                <a:ext uri="{FF2B5EF4-FFF2-40B4-BE49-F238E27FC236}">
                  <a16:creationId xmlns:a16="http://schemas.microsoft.com/office/drawing/2014/main" id="{F5AF1AFD-B1EA-4B40-BD8C-62D1F9E13F80}"/>
                </a:ext>
              </a:extLst>
            </p:cNvPr>
            <p:cNvSpPr/>
            <p:nvPr/>
          </p:nvSpPr>
          <p:spPr>
            <a:xfrm>
              <a:off x="0" y="0"/>
              <a:ext cx="12192000" cy="12788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close up of a logo&#10;&#10;Description generated with very high confidence">
              <a:extLst>
                <a:ext uri="{FF2B5EF4-FFF2-40B4-BE49-F238E27FC236}">
                  <a16:creationId xmlns:a16="http://schemas.microsoft.com/office/drawing/2014/main" id="{1D5528C6-E70B-4CFC-9755-B6E94F415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grpFill/>
          </p:spPr>
        </p:pic>
      </p:grpSp>
      <p:sp>
        <p:nvSpPr>
          <p:cNvPr id="10" name="Title 1">
            <a:extLst>
              <a:ext uri="{FF2B5EF4-FFF2-40B4-BE49-F238E27FC236}">
                <a16:creationId xmlns:a16="http://schemas.microsoft.com/office/drawing/2014/main" id="{23582D94-0A01-499B-9C3F-E8B07054E944}"/>
              </a:ext>
            </a:extLst>
          </p:cNvPr>
          <p:cNvSpPr txBox="1">
            <a:spLocks/>
          </p:cNvSpPr>
          <p:nvPr/>
        </p:nvSpPr>
        <p:spPr>
          <a:xfrm>
            <a:off x="1876166" y="309862"/>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Arial" panose="020B0604020202020204" pitchFamily="34" charset="0"/>
                <a:cs typeface="Arial" panose="020B0604020202020204" pitchFamily="34" charset="0"/>
              </a:rPr>
              <a:t>We are not alone</a:t>
            </a:r>
          </a:p>
        </p:txBody>
      </p:sp>
      <p:sp>
        <p:nvSpPr>
          <p:cNvPr id="11" name="Content Placeholder 2">
            <a:extLst>
              <a:ext uri="{FF2B5EF4-FFF2-40B4-BE49-F238E27FC236}">
                <a16:creationId xmlns:a16="http://schemas.microsoft.com/office/drawing/2014/main" id="{F8600D82-0BCD-4494-8158-72E8D85FF024}"/>
              </a:ext>
            </a:extLst>
          </p:cNvPr>
          <p:cNvSpPr txBox="1">
            <a:spLocks/>
          </p:cNvSpPr>
          <p:nvPr/>
        </p:nvSpPr>
        <p:spPr>
          <a:xfrm>
            <a:off x="324000" y="2226882"/>
            <a:ext cx="5162400" cy="36659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200" b="0" i="0">
                <a:solidFill>
                  <a:srgbClr val="2F3033"/>
                </a:solidFill>
                <a:effectLst/>
                <a:latin typeface="amazon_ember"/>
              </a:rPr>
              <a:t>The pilot project is part of the ‘</a:t>
            </a:r>
            <a:r>
              <a:rPr lang="en-GB" sz="3200" b="0" i="0" err="1">
                <a:solidFill>
                  <a:srgbClr val="2F3033"/>
                </a:solidFill>
                <a:effectLst/>
                <a:latin typeface="amazon_ember"/>
              </a:rPr>
              <a:t>LastMileTram</a:t>
            </a:r>
            <a:r>
              <a:rPr lang="en-GB" sz="3200" b="0" i="0">
                <a:solidFill>
                  <a:srgbClr val="2F3033"/>
                </a:solidFill>
                <a:effectLst/>
                <a:latin typeface="amazon_ember"/>
              </a:rPr>
              <a:t> </a:t>
            </a:r>
            <a:r>
              <a:rPr lang="en-GB" sz="3200" b="0" i="0" err="1">
                <a:solidFill>
                  <a:srgbClr val="2F3033"/>
                </a:solidFill>
                <a:effectLst/>
                <a:latin typeface="amazon_ember"/>
              </a:rPr>
              <a:t>RheinMain</a:t>
            </a:r>
            <a:r>
              <a:rPr lang="en-GB" sz="3200" b="0" i="0">
                <a:solidFill>
                  <a:srgbClr val="2F3033"/>
                </a:solidFill>
                <a:effectLst/>
                <a:latin typeface="amazon_ember"/>
              </a:rPr>
              <a:t> V’ research project </a:t>
            </a:r>
          </a:p>
          <a:p>
            <a:pPr algn="l"/>
            <a:r>
              <a:rPr lang="en-GB" sz="3200">
                <a:solidFill>
                  <a:srgbClr val="2F3033"/>
                </a:solidFill>
                <a:latin typeface="amazon_ember"/>
              </a:rPr>
              <a:t>Partnership between </a:t>
            </a:r>
            <a:r>
              <a:rPr lang="en-GB" sz="3200" b="0" i="0">
                <a:solidFill>
                  <a:srgbClr val="2F3033"/>
                </a:solidFill>
                <a:effectLst/>
                <a:latin typeface="amazon_ember"/>
              </a:rPr>
              <a:t>Frankfurt University of Applied Sciences and Amazon Transportation Services (ATS)/ Logistics (AMZL) teams.</a:t>
            </a:r>
            <a:endParaRPr lang="en-GB" sz="3200">
              <a:solidFill>
                <a:srgbClr val="57585B"/>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5781365-C9FA-4EB8-AED4-84A378604C7D}"/>
              </a:ext>
            </a:extLst>
          </p:cNvPr>
          <p:cNvSpPr txBox="1">
            <a:spLocks/>
          </p:cNvSpPr>
          <p:nvPr/>
        </p:nvSpPr>
        <p:spPr>
          <a:xfrm>
            <a:off x="324000" y="1408723"/>
            <a:ext cx="5423004"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a:solidFill>
                  <a:schemeClr val="accent2">
                    <a:lumMod val="75000"/>
                  </a:schemeClr>
                </a:solidFill>
                <a:latin typeface="Arial" panose="020B0604020202020204" pitchFamily="34" charset="0"/>
                <a:cs typeface="Arial" panose="020B0604020202020204" pitchFamily="34" charset="0"/>
              </a:rPr>
              <a:t>Amazon in Germany</a:t>
            </a:r>
          </a:p>
        </p:txBody>
      </p:sp>
      <p:pic>
        <p:nvPicPr>
          <p:cNvPr id="1026" name="Picture 2">
            <a:extLst>
              <a:ext uri="{FF2B5EF4-FFF2-40B4-BE49-F238E27FC236}">
                <a16:creationId xmlns:a16="http://schemas.microsoft.com/office/drawing/2014/main" id="{CF152380-6662-E21F-DB43-0B163DB6F4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776" t="18081" r="6180" b="5573"/>
          <a:stretch/>
        </p:blipFill>
        <p:spPr bwMode="auto">
          <a:xfrm>
            <a:off x="5747004" y="1278860"/>
            <a:ext cx="6865126" cy="556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917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EDE8B-2D26-0870-D376-84C1ED2F7DF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9194968-9E36-B651-AEEB-3125CAEDD2AD}"/>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8E475E75-2364-2504-9E17-4BF63ED92287}"/>
                </a:ext>
              </a:extLst>
            </p:cNvPr>
            <p:cNvSpPr/>
            <p:nvPr/>
          </p:nvSpPr>
          <p:spPr>
            <a:xfrm>
              <a:off x="0" y="0"/>
              <a:ext cx="12192000" cy="12788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DD9C64CF-61F4-9A78-7D16-0EF08ACC5F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chemeClr val="accent2">
                <a:lumMod val="75000"/>
              </a:schemeClr>
            </a:solidFill>
          </p:spPr>
        </p:pic>
      </p:grpSp>
      <p:sp>
        <p:nvSpPr>
          <p:cNvPr id="6" name="Title 1">
            <a:extLst>
              <a:ext uri="{FF2B5EF4-FFF2-40B4-BE49-F238E27FC236}">
                <a16:creationId xmlns:a16="http://schemas.microsoft.com/office/drawing/2014/main" id="{7F565F9C-A8F2-87DD-0599-E878B123F07E}"/>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7" name="Content Placeholder 2">
            <a:extLst>
              <a:ext uri="{FF2B5EF4-FFF2-40B4-BE49-F238E27FC236}">
                <a16:creationId xmlns:a16="http://schemas.microsoft.com/office/drawing/2014/main" id="{647D8161-4E9D-5CA1-54FD-279B4533EE01}"/>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374DA297-4617-038B-C3D2-D5040A658254}"/>
              </a:ext>
            </a:extLst>
          </p:cNvPr>
          <p:cNvSpPr txBox="1"/>
          <p:nvPr/>
        </p:nvSpPr>
        <p:spPr>
          <a:xfrm>
            <a:off x="2120579" y="439037"/>
            <a:ext cx="6956854"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Next steps</a:t>
            </a:r>
          </a:p>
        </p:txBody>
      </p:sp>
      <p:sp>
        <p:nvSpPr>
          <p:cNvPr id="8" name="TextBox 7">
            <a:extLst>
              <a:ext uri="{FF2B5EF4-FFF2-40B4-BE49-F238E27FC236}">
                <a16:creationId xmlns:a16="http://schemas.microsoft.com/office/drawing/2014/main" id="{D7EB1E15-C7DA-1C10-FA8C-B6CA15FD84C6}"/>
              </a:ext>
            </a:extLst>
          </p:cNvPr>
          <p:cNvSpPr txBox="1"/>
          <p:nvPr/>
        </p:nvSpPr>
        <p:spPr>
          <a:xfrm>
            <a:off x="5599006" y="1538809"/>
            <a:ext cx="6268993" cy="4154984"/>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Bid submitted in September 2024 by led authority (Edinburgh Napier University)</a:t>
            </a: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Feedback to be received January 2025 with notification of award if successful</a:t>
            </a: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Work would commence March/April 2025 subject to contract agreements being in place</a:t>
            </a: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Project will run for 4 years</a:t>
            </a:r>
          </a:p>
        </p:txBody>
      </p:sp>
      <p:pic>
        <p:nvPicPr>
          <p:cNvPr id="11" name="Picture 10" descr="A cartoon hand making a gesture&#10;&#10;Description automatically generated">
            <a:extLst>
              <a:ext uri="{FF2B5EF4-FFF2-40B4-BE49-F238E27FC236}">
                <a16:creationId xmlns:a16="http://schemas.microsoft.com/office/drawing/2014/main" id="{841D717F-688B-2499-6DEC-47D0137991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387434"/>
            <a:ext cx="4647503" cy="4647503"/>
          </a:xfrm>
          <a:prstGeom prst="rect">
            <a:avLst/>
          </a:prstGeom>
        </p:spPr>
      </p:pic>
    </p:spTree>
    <p:extLst>
      <p:ext uri="{BB962C8B-B14F-4D97-AF65-F5344CB8AC3E}">
        <p14:creationId xmlns:p14="http://schemas.microsoft.com/office/powerpoint/2010/main" val="794199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05CB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25026-B2E4-BE73-D7E9-06821E2AD590}"/>
              </a:ext>
            </a:extLst>
          </p:cNvPr>
          <p:cNvSpPr>
            <a:spLocks noGrp="1"/>
          </p:cNvSpPr>
          <p:nvPr>
            <p:ph type="title"/>
          </p:nvPr>
        </p:nvSpPr>
        <p:spPr>
          <a:xfrm>
            <a:off x="364176" y="616689"/>
            <a:ext cx="11650615" cy="3987210"/>
          </a:xfrm>
        </p:spPr>
        <p:txBody>
          <a:bodyPr>
            <a:noAutofit/>
          </a:bodyPr>
          <a:lstStyle/>
          <a:p>
            <a:pPr marL="11527" marR="0" lvl="0" indent="0" algn="l" defTabSz="914400" rtl="0" eaLnBrk="1" fontAlgn="auto" latinLnBrk="0" hangingPunct="1">
              <a:lnSpc>
                <a:spcPct val="100000"/>
              </a:lnSpc>
              <a:spcBef>
                <a:spcPts val="86"/>
              </a:spcBef>
              <a:spcAft>
                <a:spcPts val="0"/>
              </a:spcAft>
              <a:buClrTx/>
              <a:buSzTx/>
              <a:buFontTx/>
              <a:buNone/>
              <a:tabLst/>
              <a:defRPr/>
            </a:pPr>
            <a:r>
              <a:rPr kumimoji="0" lang="en-GB" sz="5400" b="1" i="0" u="none" strike="noStrike" kern="1200" cap="none" spc="0" normalizeH="0" baseline="0" noProof="0">
                <a:ln>
                  <a:noFill/>
                </a:ln>
                <a:solidFill>
                  <a:schemeClr val="bg1"/>
                </a:solidFill>
                <a:effectLst/>
                <a:uLnTx/>
                <a:uFillTx/>
                <a:latin typeface="Aptos" panose="020B0004020202020204" pitchFamily="34" charset="0"/>
                <a:cs typeface="Arial"/>
              </a:rPr>
              <a:t>Sustainable</a:t>
            </a:r>
            <a:r>
              <a:rPr kumimoji="0" lang="en-GB" sz="5400" b="1" i="0" u="none" strike="noStrike" kern="1200" cap="none" spc="227" normalizeH="0" baseline="0" noProof="0">
                <a:ln>
                  <a:noFill/>
                </a:ln>
                <a:solidFill>
                  <a:schemeClr val="bg1"/>
                </a:solidFill>
                <a:effectLst/>
                <a:uLnTx/>
                <a:uFillTx/>
                <a:latin typeface="Aptos" panose="020B0004020202020204" pitchFamily="34" charset="0"/>
                <a:cs typeface="Arial"/>
              </a:rPr>
              <a:t> </a:t>
            </a:r>
            <a:r>
              <a:rPr kumimoji="0" lang="en-GB" sz="5400" b="1" i="0" u="none" strike="noStrike" kern="1200" cap="none" spc="-9" normalizeH="0" baseline="0" noProof="0">
                <a:ln>
                  <a:noFill/>
                </a:ln>
                <a:solidFill>
                  <a:schemeClr val="bg1"/>
                </a:solidFill>
                <a:effectLst/>
                <a:uLnTx/>
                <a:uFillTx/>
                <a:latin typeface="Aptos" panose="020B0004020202020204" pitchFamily="34" charset="0"/>
                <a:cs typeface="Arial"/>
              </a:rPr>
              <a:t>Aviation Technologies</a:t>
            </a:r>
            <a:br>
              <a:rPr kumimoji="0" lang="en-GB" sz="5400" b="0" i="0" u="none" strike="noStrike" kern="1200" cap="none" spc="0" normalizeH="0" baseline="0" noProof="0">
                <a:ln>
                  <a:noFill/>
                </a:ln>
                <a:solidFill>
                  <a:schemeClr val="bg1"/>
                </a:solidFill>
                <a:effectLst/>
                <a:uLnTx/>
                <a:uFillTx/>
                <a:latin typeface="Aptos" panose="020B0004020202020204" pitchFamily="34" charset="0"/>
                <a:cs typeface="Arial"/>
              </a:rPr>
            </a:br>
            <a:r>
              <a:rPr kumimoji="0" lang="en-GB" sz="5400" b="1" i="0" u="none" strike="noStrike" kern="1200" cap="none" spc="54" normalizeH="0" baseline="0" noProof="0">
                <a:ln>
                  <a:noFill/>
                </a:ln>
                <a:solidFill>
                  <a:schemeClr val="bg1"/>
                </a:solidFill>
                <a:effectLst/>
                <a:uLnTx/>
                <a:uFillTx/>
                <a:latin typeface="Aptos" panose="020B0004020202020204" pitchFamily="34" charset="0"/>
                <a:cs typeface="Arial"/>
              </a:rPr>
              <a:t>for</a:t>
            </a:r>
            <a:r>
              <a:rPr kumimoji="0" lang="en-GB" sz="5400" b="1" i="0" u="none" strike="noStrike" kern="1200" cap="none" spc="-64" normalizeH="0" baseline="0" noProof="0">
                <a:ln>
                  <a:noFill/>
                </a:ln>
                <a:solidFill>
                  <a:schemeClr val="bg1"/>
                </a:solidFill>
                <a:effectLst/>
                <a:uLnTx/>
                <a:uFillTx/>
                <a:latin typeface="Aptos" panose="020B0004020202020204" pitchFamily="34" charset="0"/>
                <a:cs typeface="Arial"/>
              </a:rPr>
              <a:t> </a:t>
            </a:r>
            <a:r>
              <a:rPr kumimoji="0" lang="en-GB" sz="5400" b="1" i="0" u="none" strike="noStrike" kern="1200" cap="none" spc="0" normalizeH="0" baseline="0" noProof="0">
                <a:ln>
                  <a:noFill/>
                </a:ln>
                <a:solidFill>
                  <a:schemeClr val="bg1"/>
                </a:solidFill>
                <a:effectLst/>
                <a:uLnTx/>
                <a:uFillTx/>
                <a:latin typeface="Aptos" panose="020B0004020202020204" pitchFamily="34" charset="0"/>
                <a:cs typeface="Arial"/>
              </a:rPr>
              <a:t>Freight</a:t>
            </a:r>
            <a:r>
              <a:rPr kumimoji="0" lang="en-GB" sz="5400" b="1" i="0" u="none" strike="noStrike" kern="1200" cap="none" spc="-68" normalizeH="0" baseline="0" noProof="0">
                <a:ln>
                  <a:noFill/>
                </a:ln>
                <a:solidFill>
                  <a:schemeClr val="bg1"/>
                </a:solidFill>
                <a:effectLst/>
                <a:uLnTx/>
                <a:uFillTx/>
                <a:latin typeface="Aptos" panose="020B0004020202020204" pitchFamily="34" charset="0"/>
                <a:cs typeface="Arial"/>
              </a:rPr>
              <a:t> </a:t>
            </a:r>
            <a:r>
              <a:rPr kumimoji="0" lang="en-GB" sz="5400" b="1" i="0" u="none" strike="noStrike" kern="1200" cap="none" spc="68" normalizeH="0" baseline="0" noProof="0">
                <a:ln>
                  <a:noFill/>
                </a:ln>
                <a:solidFill>
                  <a:schemeClr val="bg1"/>
                </a:solidFill>
                <a:effectLst/>
                <a:uLnTx/>
                <a:uFillTx/>
                <a:latin typeface="Aptos" panose="020B0004020202020204" pitchFamily="34" charset="0"/>
                <a:cs typeface="Arial"/>
              </a:rPr>
              <a:t>and </a:t>
            </a:r>
            <a:r>
              <a:rPr kumimoji="0" lang="en-GB" sz="5400" b="1" i="0" u="none" strike="noStrike" kern="1200" cap="none" spc="-41" normalizeH="0" baseline="0" noProof="0">
                <a:ln>
                  <a:noFill/>
                </a:ln>
                <a:solidFill>
                  <a:schemeClr val="bg1"/>
                </a:solidFill>
                <a:effectLst/>
                <a:uLnTx/>
                <a:uFillTx/>
                <a:latin typeface="Aptos" panose="020B0004020202020204" pitchFamily="34" charset="0"/>
                <a:cs typeface="Arial"/>
              </a:rPr>
              <a:t>Logistics</a:t>
            </a:r>
            <a:r>
              <a:rPr kumimoji="0" lang="en-GB" sz="5400" b="1" i="0" u="none" strike="noStrike" kern="1200" cap="none" spc="-172" normalizeH="0" baseline="0" noProof="0">
                <a:ln>
                  <a:noFill/>
                </a:ln>
                <a:solidFill>
                  <a:schemeClr val="bg1"/>
                </a:solidFill>
                <a:effectLst/>
                <a:uLnTx/>
                <a:uFillTx/>
                <a:latin typeface="Aptos" panose="020B0004020202020204" pitchFamily="34" charset="0"/>
                <a:cs typeface="Arial"/>
              </a:rPr>
              <a:t> </a:t>
            </a:r>
            <a:r>
              <a:rPr kumimoji="0" lang="en-GB" sz="5400" b="1" i="0" u="none" strike="noStrike" kern="1200" cap="none" spc="-9" normalizeH="0" baseline="0" noProof="0">
                <a:ln>
                  <a:noFill/>
                </a:ln>
                <a:solidFill>
                  <a:schemeClr val="bg1"/>
                </a:solidFill>
                <a:effectLst/>
                <a:uLnTx/>
                <a:uFillTx/>
                <a:latin typeface="Aptos" panose="020B0004020202020204" pitchFamily="34" charset="0"/>
                <a:cs typeface="Arial"/>
              </a:rPr>
              <a:t>Sectors</a:t>
            </a:r>
            <a:br>
              <a:rPr lang="en-GB" sz="54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br>
            <a:br>
              <a:rPr lang="en-GB" sz="54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GB" sz="3600" b="1">
                <a:solidFill>
                  <a:schemeClr val="bg1"/>
                </a:solidFill>
                <a:effectLst/>
                <a:latin typeface="Aptos" panose="020B0004020202020204" pitchFamily="34" charset="0"/>
                <a:ea typeface="Times New Roman" panose="02020603050405020304" pitchFamily="18" charset="0"/>
                <a:cs typeface="Arial" panose="020B0604020202020204" pitchFamily="34" charset="0"/>
              </a:rPr>
              <a:t>BY LUKAS PRINC, HITRANS</a:t>
            </a:r>
            <a:endParaRPr lang="en-GB" sz="3600">
              <a:solidFill>
                <a:schemeClr val="bg1"/>
              </a:solidFill>
              <a:latin typeface="Aptos" panose="020B0004020202020204" pitchFamily="34" charset="0"/>
              <a:cs typeface="Arial" panose="020B0604020202020204" pitchFamily="34" charset="0"/>
            </a:endParaRPr>
          </a:p>
        </p:txBody>
      </p:sp>
      <p:pic>
        <p:nvPicPr>
          <p:cNvPr id="5" name="Picture 4" descr="A close up of a logo&#10;&#10;Description generated with very high confidence">
            <a:extLst>
              <a:ext uri="{FF2B5EF4-FFF2-40B4-BE49-F238E27FC236}">
                <a16:creationId xmlns:a16="http://schemas.microsoft.com/office/drawing/2014/main" id="{D5D3093F-F825-EF5E-2BDB-49DF0887D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6156" y="3761259"/>
            <a:ext cx="3531667" cy="2491099"/>
          </a:xfrm>
          <a:prstGeom prst="rect">
            <a:avLst/>
          </a:prstGeom>
          <a:ln>
            <a:solidFill>
              <a:srgbClr val="4CA585"/>
            </a:solidFill>
          </a:ln>
        </p:spPr>
      </p:pic>
    </p:spTree>
    <p:extLst>
      <p:ext uri="{BB962C8B-B14F-4D97-AF65-F5344CB8AC3E}">
        <p14:creationId xmlns:p14="http://schemas.microsoft.com/office/powerpoint/2010/main" val="719396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67833" y="116959"/>
            <a:ext cx="11025961" cy="6517758"/>
            <a:chOff x="457215" y="1029727"/>
            <a:chExt cx="9779000" cy="5498465"/>
          </a:xfrm>
        </p:grpSpPr>
        <p:pic>
          <p:nvPicPr>
            <p:cNvPr id="3" name="object 3"/>
            <p:cNvPicPr/>
            <p:nvPr/>
          </p:nvPicPr>
          <p:blipFill>
            <a:blip r:embed="rId2" cstate="print"/>
            <a:stretch>
              <a:fillRect/>
            </a:stretch>
          </p:blipFill>
          <p:spPr>
            <a:xfrm>
              <a:off x="457215" y="1029727"/>
              <a:ext cx="9778886" cy="5498072"/>
            </a:xfrm>
            <a:prstGeom prst="rect">
              <a:avLst/>
            </a:prstGeom>
          </p:spPr>
        </p:pic>
        <p:pic>
          <p:nvPicPr>
            <p:cNvPr id="4" name="object 4"/>
            <p:cNvPicPr/>
            <p:nvPr/>
          </p:nvPicPr>
          <p:blipFill>
            <a:blip r:embed="rId3" cstate="print"/>
            <a:stretch>
              <a:fillRect/>
            </a:stretch>
          </p:blipFill>
          <p:spPr>
            <a:xfrm>
              <a:off x="7021979" y="1215920"/>
              <a:ext cx="3043899" cy="880873"/>
            </a:xfrm>
            <a:prstGeom prst="rect">
              <a:avLst/>
            </a:prstGeom>
          </p:spPr>
        </p:pic>
        <p:pic>
          <p:nvPicPr>
            <p:cNvPr id="5" name="object 5"/>
            <p:cNvPicPr/>
            <p:nvPr/>
          </p:nvPicPr>
          <p:blipFill>
            <a:blip r:embed="rId4" cstate="print"/>
            <a:stretch>
              <a:fillRect/>
            </a:stretch>
          </p:blipFill>
          <p:spPr>
            <a:xfrm>
              <a:off x="8111752" y="4512119"/>
              <a:ext cx="2124447" cy="2015680"/>
            </a:xfrm>
            <a:prstGeom prst="rect">
              <a:avLst/>
            </a:prstGeom>
          </p:spPr>
        </p:pic>
      </p:grpSp>
      <p:sp>
        <p:nvSpPr>
          <p:cNvPr id="6" name="object 6"/>
          <p:cNvSpPr txBox="1">
            <a:spLocks noGrp="1"/>
          </p:cNvSpPr>
          <p:nvPr>
            <p:ph type="title"/>
          </p:nvPr>
        </p:nvSpPr>
        <p:spPr>
          <a:xfrm>
            <a:off x="2026863" y="1942581"/>
            <a:ext cx="6091518" cy="1593541"/>
          </a:xfrm>
          <a:prstGeom prst="rect">
            <a:avLst/>
          </a:prstGeom>
        </p:spPr>
        <p:txBody>
          <a:bodyPr vert="horz" wrap="square" lIns="0" tIns="10950" rIns="0" bIns="0" rtlCol="0" anchor="ctr">
            <a:spAutoFit/>
          </a:bodyPr>
          <a:lstStyle/>
          <a:p>
            <a:pPr marL="11527">
              <a:lnSpc>
                <a:spcPct val="100000"/>
              </a:lnSpc>
              <a:spcBef>
                <a:spcPts val="86"/>
              </a:spcBef>
            </a:pPr>
            <a:r>
              <a:rPr sz="3449" b="1">
                <a:solidFill>
                  <a:srgbClr val="E7E6E6"/>
                </a:solidFill>
                <a:latin typeface="Arial"/>
                <a:cs typeface="Arial"/>
              </a:rPr>
              <a:t>Sustainable</a:t>
            </a:r>
            <a:r>
              <a:rPr sz="3449" b="1" spc="227">
                <a:solidFill>
                  <a:srgbClr val="E7E6E6"/>
                </a:solidFill>
                <a:latin typeface="Arial"/>
                <a:cs typeface="Arial"/>
              </a:rPr>
              <a:t> </a:t>
            </a:r>
            <a:r>
              <a:rPr sz="3449" b="1" spc="-9">
                <a:solidFill>
                  <a:srgbClr val="E7E6E6"/>
                </a:solidFill>
                <a:latin typeface="Arial"/>
                <a:cs typeface="Arial"/>
              </a:rPr>
              <a:t>Aviation</a:t>
            </a:r>
            <a:endParaRPr sz="3449">
              <a:latin typeface="Arial"/>
              <a:cs typeface="Arial"/>
            </a:endParaRPr>
          </a:p>
          <a:p>
            <a:pPr marL="11527" marR="4611">
              <a:lnSpc>
                <a:spcPct val="101099"/>
              </a:lnSpc>
              <a:spcBef>
                <a:spcPts val="86"/>
              </a:spcBef>
            </a:pPr>
            <a:r>
              <a:rPr sz="3449" b="1" spc="-23">
                <a:solidFill>
                  <a:srgbClr val="E7E6E6"/>
                </a:solidFill>
                <a:latin typeface="Arial"/>
                <a:cs typeface="Arial"/>
              </a:rPr>
              <a:t>Technologies</a:t>
            </a:r>
            <a:r>
              <a:rPr sz="3449" b="1" spc="-64">
                <a:solidFill>
                  <a:srgbClr val="E7E6E6"/>
                </a:solidFill>
                <a:latin typeface="Arial"/>
                <a:cs typeface="Arial"/>
              </a:rPr>
              <a:t> </a:t>
            </a:r>
            <a:r>
              <a:rPr sz="3449" b="1" spc="54">
                <a:solidFill>
                  <a:srgbClr val="E7E6E6"/>
                </a:solidFill>
                <a:latin typeface="Arial"/>
                <a:cs typeface="Arial"/>
              </a:rPr>
              <a:t>for</a:t>
            </a:r>
            <a:r>
              <a:rPr sz="3449" b="1" spc="-64">
                <a:solidFill>
                  <a:srgbClr val="E7E6E6"/>
                </a:solidFill>
                <a:latin typeface="Arial"/>
                <a:cs typeface="Arial"/>
              </a:rPr>
              <a:t> </a:t>
            </a:r>
            <a:r>
              <a:rPr sz="3449" b="1">
                <a:solidFill>
                  <a:srgbClr val="E7E6E6"/>
                </a:solidFill>
                <a:latin typeface="Arial"/>
                <a:cs typeface="Arial"/>
              </a:rPr>
              <a:t>Freight</a:t>
            </a:r>
            <a:r>
              <a:rPr sz="3449" b="1" spc="-68">
                <a:solidFill>
                  <a:srgbClr val="E7E6E6"/>
                </a:solidFill>
                <a:latin typeface="Arial"/>
                <a:cs typeface="Arial"/>
              </a:rPr>
              <a:t> </a:t>
            </a:r>
            <a:r>
              <a:rPr sz="3449" b="1" spc="68">
                <a:solidFill>
                  <a:srgbClr val="E7E6E6"/>
                </a:solidFill>
                <a:latin typeface="Arial"/>
                <a:cs typeface="Arial"/>
              </a:rPr>
              <a:t>and </a:t>
            </a:r>
            <a:r>
              <a:rPr sz="3449" b="1" spc="-41">
                <a:solidFill>
                  <a:srgbClr val="E7E6E6"/>
                </a:solidFill>
                <a:latin typeface="Arial"/>
                <a:cs typeface="Arial"/>
              </a:rPr>
              <a:t>Logistics</a:t>
            </a:r>
            <a:r>
              <a:rPr sz="3449" b="1" spc="-172">
                <a:solidFill>
                  <a:srgbClr val="E7E6E6"/>
                </a:solidFill>
                <a:latin typeface="Arial"/>
                <a:cs typeface="Arial"/>
              </a:rPr>
              <a:t> </a:t>
            </a:r>
            <a:r>
              <a:rPr sz="3449" b="1" spc="-9">
                <a:solidFill>
                  <a:srgbClr val="E7E6E6"/>
                </a:solidFill>
                <a:latin typeface="Arial"/>
                <a:cs typeface="Arial"/>
              </a:rPr>
              <a:t>Sectors</a:t>
            </a:r>
            <a:endParaRPr sz="3449">
              <a:latin typeface="Arial"/>
              <a:cs typeface="Arial"/>
            </a:endParaRPr>
          </a:p>
        </p:txBody>
      </p:sp>
      <p:sp>
        <p:nvSpPr>
          <p:cNvPr id="7" name="object 7"/>
          <p:cNvSpPr txBox="1"/>
          <p:nvPr/>
        </p:nvSpPr>
        <p:spPr>
          <a:xfrm>
            <a:off x="5482442" y="4578955"/>
            <a:ext cx="2957008" cy="805477"/>
          </a:xfrm>
          <a:prstGeom prst="rect">
            <a:avLst/>
          </a:prstGeom>
        </p:spPr>
        <p:txBody>
          <a:bodyPr vert="horz" wrap="square" lIns="0" tIns="38036" rIns="0" bIns="0" rtlCol="0">
            <a:spAutoFit/>
          </a:bodyPr>
          <a:lstStyle/>
          <a:p>
            <a:pPr marL="11527">
              <a:spcBef>
                <a:spcPts val="300"/>
              </a:spcBef>
            </a:pPr>
            <a:r>
              <a:rPr sz="2904" b="1" spc="-27">
                <a:solidFill>
                  <a:srgbClr val="E7E6E6"/>
                </a:solidFill>
                <a:latin typeface="Arial"/>
                <a:cs typeface="Arial"/>
              </a:rPr>
              <a:t>Lukas</a:t>
            </a:r>
            <a:r>
              <a:rPr sz="2904" b="1" spc="-163">
                <a:solidFill>
                  <a:srgbClr val="E7E6E6"/>
                </a:solidFill>
                <a:latin typeface="Arial"/>
                <a:cs typeface="Arial"/>
              </a:rPr>
              <a:t> </a:t>
            </a:r>
            <a:r>
              <a:rPr sz="2904" b="1" spc="-9">
                <a:solidFill>
                  <a:srgbClr val="E7E6E6"/>
                </a:solidFill>
                <a:latin typeface="Arial"/>
                <a:cs typeface="Arial"/>
              </a:rPr>
              <a:t>Princ</a:t>
            </a:r>
            <a:endParaRPr sz="2904">
              <a:latin typeface="Arial"/>
              <a:cs typeface="Arial"/>
            </a:endParaRPr>
          </a:p>
          <a:p>
            <a:pPr marL="11527">
              <a:spcBef>
                <a:spcPts val="145"/>
              </a:spcBef>
            </a:pPr>
            <a:r>
              <a:rPr sz="1997" b="1" spc="-154">
                <a:solidFill>
                  <a:srgbClr val="E7E6E6"/>
                </a:solidFill>
                <a:latin typeface="Arial"/>
                <a:cs typeface="Arial"/>
              </a:rPr>
              <a:t>SATE</a:t>
            </a:r>
            <a:r>
              <a:rPr sz="1997" b="1" spc="-18">
                <a:solidFill>
                  <a:srgbClr val="E7E6E6"/>
                </a:solidFill>
                <a:latin typeface="Arial"/>
                <a:cs typeface="Arial"/>
              </a:rPr>
              <a:t> </a:t>
            </a:r>
            <a:r>
              <a:rPr sz="1997" b="1" spc="-64">
                <a:solidFill>
                  <a:srgbClr val="E7E6E6"/>
                </a:solidFill>
                <a:latin typeface="Arial"/>
                <a:cs typeface="Arial"/>
              </a:rPr>
              <a:t>Business</a:t>
            </a:r>
            <a:r>
              <a:rPr sz="1997" b="1" spc="-18">
                <a:solidFill>
                  <a:srgbClr val="E7E6E6"/>
                </a:solidFill>
                <a:latin typeface="Arial"/>
                <a:cs typeface="Arial"/>
              </a:rPr>
              <a:t> </a:t>
            </a:r>
            <a:r>
              <a:rPr sz="1997" b="1" spc="68">
                <a:solidFill>
                  <a:srgbClr val="E7E6E6"/>
                </a:solidFill>
                <a:latin typeface="Arial"/>
                <a:cs typeface="Arial"/>
              </a:rPr>
              <a:t>Manager</a:t>
            </a:r>
            <a:endParaRPr sz="1997">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91504" y="4441315"/>
            <a:ext cx="5457585" cy="1226779"/>
          </a:xfrm>
          <a:prstGeom prst="rect">
            <a:avLst/>
          </a:prstGeom>
        </p:spPr>
        <p:txBody>
          <a:bodyPr vert="horz" wrap="square" lIns="0" tIns="11526" rIns="0" bIns="0" rtlCol="0">
            <a:spAutoFit/>
          </a:bodyPr>
          <a:lstStyle/>
          <a:p>
            <a:pPr marL="11527" defTabSz="829909">
              <a:spcBef>
                <a:spcPts val="91"/>
              </a:spcBef>
            </a:pPr>
            <a:r>
              <a:rPr sz="2632" b="1" kern="0" spc="-9">
                <a:solidFill>
                  <a:srgbClr val="E7E6E6"/>
                </a:solidFill>
                <a:latin typeface="Arial"/>
                <a:cs typeface="Arial"/>
              </a:rPr>
              <a:t>Airlander</a:t>
            </a:r>
            <a:endParaRPr sz="2632" kern="0">
              <a:solidFill>
                <a:sysClr val="windowText" lastClr="000000"/>
              </a:solidFill>
              <a:latin typeface="Arial"/>
              <a:cs typeface="Arial"/>
            </a:endParaRPr>
          </a:p>
          <a:p>
            <a:pPr marL="11527" defTabSz="829909"/>
            <a:r>
              <a:rPr sz="2632" b="1" kern="0">
                <a:solidFill>
                  <a:srgbClr val="E7E6E6"/>
                </a:solidFill>
                <a:latin typeface="Arial"/>
                <a:cs typeface="Arial"/>
              </a:rPr>
              <a:t>Freight</a:t>
            </a:r>
            <a:r>
              <a:rPr sz="2632" b="1" kern="0" spc="-109">
                <a:solidFill>
                  <a:srgbClr val="E7E6E6"/>
                </a:solidFill>
                <a:latin typeface="Arial"/>
                <a:cs typeface="Arial"/>
              </a:rPr>
              <a:t> </a:t>
            </a:r>
            <a:r>
              <a:rPr sz="2632" b="1" kern="0" spc="50">
                <a:solidFill>
                  <a:srgbClr val="E7E6E6"/>
                </a:solidFill>
                <a:latin typeface="Arial"/>
                <a:cs typeface="Arial"/>
              </a:rPr>
              <a:t>and</a:t>
            </a:r>
            <a:r>
              <a:rPr sz="2632" b="1" kern="0" spc="-100">
                <a:solidFill>
                  <a:srgbClr val="E7E6E6"/>
                </a:solidFill>
                <a:latin typeface="Arial"/>
                <a:cs typeface="Arial"/>
              </a:rPr>
              <a:t> </a:t>
            </a:r>
            <a:r>
              <a:rPr sz="2632" b="1" kern="0" spc="-9">
                <a:solidFill>
                  <a:srgbClr val="E7E6E6"/>
                </a:solidFill>
                <a:latin typeface="Arial"/>
                <a:cs typeface="Arial"/>
              </a:rPr>
              <a:t>logistics</a:t>
            </a:r>
            <a:endParaRPr sz="2632" kern="0">
              <a:solidFill>
                <a:sysClr val="windowText" lastClr="000000"/>
              </a:solidFill>
              <a:latin typeface="Arial"/>
              <a:cs typeface="Arial"/>
            </a:endParaRPr>
          </a:p>
          <a:p>
            <a:pPr marL="11527" defTabSz="829909">
              <a:spcBef>
                <a:spcPts val="18"/>
              </a:spcBef>
            </a:pPr>
            <a:r>
              <a:rPr sz="2632" b="1" kern="0" spc="-9">
                <a:solidFill>
                  <a:srgbClr val="E7E6E6"/>
                </a:solidFill>
                <a:latin typeface="Arial"/>
                <a:cs typeface="Arial"/>
              </a:rPr>
              <a:t>Highlands</a:t>
            </a:r>
            <a:r>
              <a:rPr sz="2632" b="1" kern="0" spc="-109">
                <a:solidFill>
                  <a:srgbClr val="E7E6E6"/>
                </a:solidFill>
                <a:latin typeface="Arial"/>
                <a:cs typeface="Arial"/>
              </a:rPr>
              <a:t> </a:t>
            </a:r>
            <a:r>
              <a:rPr sz="2632" b="1" kern="0" spc="54">
                <a:solidFill>
                  <a:srgbClr val="E7E6E6"/>
                </a:solidFill>
                <a:latin typeface="Arial"/>
                <a:cs typeface="Arial"/>
              </a:rPr>
              <a:t>and</a:t>
            </a:r>
            <a:r>
              <a:rPr sz="2632" b="1" kern="0" spc="-103">
                <a:solidFill>
                  <a:srgbClr val="E7E6E6"/>
                </a:solidFill>
                <a:latin typeface="Arial"/>
                <a:cs typeface="Arial"/>
              </a:rPr>
              <a:t> </a:t>
            </a:r>
            <a:r>
              <a:rPr sz="2632" b="1" kern="0" spc="-9">
                <a:solidFill>
                  <a:srgbClr val="E7E6E6"/>
                </a:solidFill>
                <a:latin typeface="Arial"/>
                <a:cs typeface="Arial"/>
              </a:rPr>
              <a:t>Islands</a:t>
            </a:r>
            <a:r>
              <a:rPr sz="2632" b="1" kern="0" spc="-103">
                <a:solidFill>
                  <a:srgbClr val="E7E6E6"/>
                </a:solidFill>
                <a:latin typeface="Arial"/>
                <a:cs typeface="Arial"/>
              </a:rPr>
              <a:t> </a:t>
            </a:r>
            <a:r>
              <a:rPr sz="2632" b="1" kern="0">
                <a:solidFill>
                  <a:srgbClr val="E7E6E6"/>
                </a:solidFill>
                <a:latin typeface="Arial"/>
                <a:cs typeface="Arial"/>
              </a:rPr>
              <a:t>of</a:t>
            </a:r>
            <a:r>
              <a:rPr sz="2632" b="1" kern="0" spc="-103">
                <a:solidFill>
                  <a:srgbClr val="E7E6E6"/>
                </a:solidFill>
                <a:latin typeface="Arial"/>
                <a:cs typeface="Arial"/>
              </a:rPr>
              <a:t> </a:t>
            </a:r>
            <a:r>
              <a:rPr sz="2632" b="1" kern="0" spc="-9">
                <a:solidFill>
                  <a:srgbClr val="E7E6E6"/>
                </a:solidFill>
                <a:latin typeface="Arial"/>
                <a:cs typeface="Arial"/>
              </a:rPr>
              <a:t>Scotland</a:t>
            </a:r>
            <a:endParaRPr sz="2632" kern="0">
              <a:solidFill>
                <a:sysClr val="windowText" lastClr="000000"/>
              </a:solidFill>
              <a:latin typeface="Arial"/>
              <a:cs typeface="Arial"/>
            </a:endParaRPr>
          </a:p>
        </p:txBody>
      </p:sp>
      <p:grpSp>
        <p:nvGrpSpPr>
          <p:cNvPr id="3" name="object 3"/>
          <p:cNvGrpSpPr/>
          <p:nvPr/>
        </p:nvGrpSpPr>
        <p:grpSpPr>
          <a:xfrm>
            <a:off x="7931076" y="1443996"/>
            <a:ext cx="2324804" cy="4277317"/>
            <a:chOff x="7368682" y="1591070"/>
            <a:chExt cx="2561590" cy="4712970"/>
          </a:xfrm>
        </p:grpSpPr>
        <p:pic>
          <p:nvPicPr>
            <p:cNvPr id="4" name="object 4"/>
            <p:cNvPicPr/>
            <p:nvPr/>
          </p:nvPicPr>
          <p:blipFill>
            <a:blip r:embed="rId2" cstate="print"/>
            <a:stretch>
              <a:fillRect/>
            </a:stretch>
          </p:blipFill>
          <p:spPr>
            <a:xfrm>
              <a:off x="7368682" y="1591070"/>
              <a:ext cx="2367062" cy="601852"/>
            </a:xfrm>
            <a:prstGeom prst="rect">
              <a:avLst/>
            </a:prstGeom>
          </p:spPr>
        </p:pic>
        <p:pic>
          <p:nvPicPr>
            <p:cNvPr id="5" name="object 5"/>
            <p:cNvPicPr/>
            <p:nvPr/>
          </p:nvPicPr>
          <p:blipFill>
            <a:blip r:embed="rId3" cstate="print"/>
            <a:stretch>
              <a:fillRect/>
            </a:stretch>
          </p:blipFill>
          <p:spPr>
            <a:xfrm>
              <a:off x="8179141" y="5568045"/>
              <a:ext cx="1750745" cy="735477"/>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12997" y="5596009"/>
            <a:ext cx="765960" cy="194944"/>
          </a:xfrm>
          <a:prstGeom prst="rect">
            <a:avLst/>
          </a:prstGeom>
        </p:spPr>
      </p:pic>
      <p:sp>
        <p:nvSpPr>
          <p:cNvPr id="3" name="object 3"/>
          <p:cNvSpPr txBox="1"/>
          <p:nvPr/>
        </p:nvSpPr>
        <p:spPr>
          <a:xfrm>
            <a:off x="3351714" y="5584140"/>
            <a:ext cx="1784233" cy="193115"/>
          </a:xfrm>
          <a:prstGeom prst="rect">
            <a:avLst/>
          </a:prstGeom>
        </p:spPr>
        <p:txBody>
          <a:bodyPr vert="horz" wrap="square" lIns="0" tIns="5763" rIns="0" bIns="0" rtlCol="0">
            <a:spAutoFit/>
          </a:bodyPr>
          <a:lstStyle/>
          <a:p>
            <a:pPr marL="11527" marR="4611" defTabSz="829909">
              <a:lnSpc>
                <a:spcPct val="114999"/>
              </a:lnSpc>
              <a:spcBef>
                <a:spcPts val="45"/>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r>
              <a:rPr sz="363" kern="0" spc="454">
                <a:solidFill>
                  <a:srgbClr val="A3A3A3"/>
                </a:solidFill>
                <a:latin typeface="Arial"/>
                <a:cs typeface="Arial"/>
              </a:rPr>
              <a:t> </a:t>
            </a: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
        <p:nvSpPr>
          <p:cNvPr id="4" name="object 4"/>
          <p:cNvSpPr txBox="1"/>
          <p:nvPr/>
        </p:nvSpPr>
        <p:spPr>
          <a:xfrm>
            <a:off x="6060434" y="5629808"/>
            <a:ext cx="68580" cy="109358"/>
          </a:xfrm>
          <a:prstGeom prst="rect">
            <a:avLst/>
          </a:prstGeom>
        </p:spPr>
        <p:txBody>
          <a:bodyPr vert="horz" wrap="square" lIns="0" tIns="11526" rIns="0" bIns="0" rtlCol="0">
            <a:spAutoFit/>
          </a:bodyPr>
          <a:lstStyle/>
          <a:p>
            <a:pPr marL="11527" defTabSz="829909">
              <a:spcBef>
                <a:spcPts val="91"/>
              </a:spcBef>
            </a:pPr>
            <a:r>
              <a:rPr sz="635" kern="0" spc="-45">
                <a:solidFill>
                  <a:srgbClr val="00485A"/>
                </a:solidFill>
                <a:latin typeface="Arial"/>
                <a:cs typeface="Arial"/>
              </a:rPr>
              <a:t>3</a:t>
            </a:r>
            <a:endParaRPr sz="635" kern="0">
              <a:solidFill>
                <a:sysClr val="windowText" lastClr="000000"/>
              </a:solidFill>
              <a:latin typeface="Arial"/>
              <a:cs typeface="Arial"/>
            </a:endParaRPr>
          </a:p>
        </p:txBody>
      </p:sp>
      <p:sp>
        <p:nvSpPr>
          <p:cNvPr id="5" name="object 5"/>
          <p:cNvSpPr txBox="1">
            <a:spLocks noGrp="1"/>
          </p:cNvSpPr>
          <p:nvPr>
            <p:ph type="title"/>
          </p:nvPr>
        </p:nvSpPr>
        <p:spPr>
          <a:xfrm>
            <a:off x="1970743" y="1043619"/>
            <a:ext cx="9610587" cy="358072"/>
          </a:xfrm>
          <a:prstGeom prst="rect">
            <a:avLst/>
          </a:prstGeom>
        </p:spPr>
        <p:txBody>
          <a:bodyPr vert="horz" wrap="square" lIns="0" tIns="50253" rIns="0" bIns="0" rtlCol="0">
            <a:spAutoFit/>
          </a:bodyPr>
          <a:lstStyle/>
          <a:p>
            <a:pPr marL="73770">
              <a:spcBef>
                <a:spcPts val="91"/>
              </a:spcBef>
            </a:pPr>
            <a:r>
              <a:rPr sz="1997" b="1" spc="54">
                <a:solidFill>
                  <a:srgbClr val="00485A"/>
                </a:solidFill>
                <a:latin typeface="Arial"/>
                <a:cs typeface="Arial"/>
              </a:rPr>
              <a:t>General</a:t>
            </a:r>
            <a:r>
              <a:rPr sz="1997" b="1" spc="41">
                <a:solidFill>
                  <a:srgbClr val="00485A"/>
                </a:solidFill>
                <a:latin typeface="Arial"/>
                <a:cs typeface="Arial"/>
              </a:rPr>
              <a:t> </a:t>
            </a:r>
            <a:r>
              <a:rPr sz="1997" b="1">
                <a:solidFill>
                  <a:srgbClr val="00485A"/>
                </a:solidFill>
                <a:latin typeface="Arial"/>
                <a:cs typeface="Arial"/>
              </a:rPr>
              <a:t>cabin</a:t>
            </a:r>
            <a:r>
              <a:rPr sz="1997" b="1" spc="64">
                <a:solidFill>
                  <a:srgbClr val="00485A"/>
                </a:solidFill>
                <a:latin typeface="Arial"/>
                <a:cs typeface="Arial"/>
              </a:rPr>
              <a:t> </a:t>
            </a:r>
            <a:r>
              <a:rPr sz="1997" b="1" spc="-9">
                <a:solidFill>
                  <a:srgbClr val="00485A"/>
                </a:solidFill>
                <a:latin typeface="Arial"/>
                <a:cs typeface="Arial"/>
              </a:rPr>
              <a:t>characteristics</a:t>
            </a:r>
            <a:endParaRPr sz="1997">
              <a:latin typeface="Arial"/>
              <a:cs typeface="Arial"/>
            </a:endParaRPr>
          </a:p>
        </p:txBody>
      </p:sp>
      <p:sp>
        <p:nvSpPr>
          <p:cNvPr id="6" name="object 6"/>
          <p:cNvSpPr txBox="1"/>
          <p:nvPr/>
        </p:nvSpPr>
        <p:spPr>
          <a:xfrm>
            <a:off x="10074551" y="5687899"/>
            <a:ext cx="68580" cy="109358"/>
          </a:xfrm>
          <a:prstGeom prst="rect">
            <a:avLst/>
          </a:prstGeom>
        </p:spPr>
        <p:txBody>
          <a:bodyPr vert="horz" wrap="square" lIns="0" tIns="11526" rIns="0" bIns="0" rtlCol="0">
            <a:spAutoFit/>
          </a:bodyPr>
          <a:lstStyle/>
          <a:p>
            <a:pPr marL="11527" defTabSz="829909">
              <a:spcBef>
                <a:spcPts val="91"/>
              </a:spcBef>
            </a:pPr>
            <a:r>
              <a:rPr sz="635" kern="0" spc="-45">
                <a:solidFill>
                  <a:srgbClr val="00485A"/>
                </a:solidFill>
                <a:latin typeface="Arial"/>
                <a:cs typeface="Arial"/>
              </a:rPr>
              <a:t>3</a:t>
            </a:r>
            <a:endParaRPr sz="635" kern="0">
              <a:solidFill>
                <a:sysClr val="windowText" lastClr="000000"/>
              </a:solidFill>
              <a:latin typeface="Arial"/>
              <a:cs typeface="Arial"/>
            </a:endParaRPr>
          </a:p>
        </p:txBody>
      </p:sp>
      <p:pic>
        <p:nvPicPr>
          <p:cNvPr id="7" name="object 7"/>
          <p:cNvPicPr/>
          <p:nvPr/>
        </p:nvPicPr>
        <p:blipFill>
          <a:blip r:embed="rId3" cstate="print"/>
          <a:stretch>
            <a:fillRect/>
          </a:stretch>
        </p:blipFill>
        <p:spPr>
          <a:xfrm>
            <a:off x="1932751" y="1985383"/>
            <a:ext cx="3267423" cy="866558"/>
          </a:xfrm>
          <a:prstGeom prst="rect">
            <a:avLst/>
          </a:prstGeom>
        </p:spPr>
      </p:pic>
      <p:pic>
        <p:nvPicPr>
          <p:cNvPr id="8" name="object 8"/>
          <p:cNvPicPr/>
          <p:nvPr/>
        </p:nvPicPr>
        <p:blipFill>
          <a:blip r:embed="rId4" cstate="print"/>
          <a:stretch>
            <a:fillRect/>
          </a:stretch>
        </p:blipFill>
        <p:spPr>
          <a:xfrm>
            <a:off x="5626679" y="1884977"/>
            <a:ext cx="4740773" cy="2300110"/>
          </a:xfrm>
          <a:prstGeom prst="rect">
            <a:avLst/>
          </a:prstGeom>
        </p:spPr>
      </p:pic>
      <p:sp>
        <p:nvSpPr>
          <p:cNvPr id="9" name="object 9"/>
          <p:cNvSpPr/>
          <p:nvPr/>
        </p:nvSpPr>
        <p:spPr>
          <a:xfrm>
            <a:off x="1955463" y="3877370"/>
            <a:ext cx="3206547" cy="0"/>
          </a:xfrm>
          <a:custGeom>
            <a:avLst/>
            <a:gdLst/>
            <a:ahLst/>
            <a:cxnLst/>
            <a:rect l="l" t="t" r="r" b="b"/>
            <a:pathLst>
              <a:path w="3533140">
                <a:moveTo>
                  <a:pt x="0" y="0"/>
                </a:moveTo>
                <a:lnTo>
                  <a:pt x="3533122" y="0"/>
                </a:lnTo>
              </a:path>
            </a:pathLst>
          </a:custGeom>
          <a:ln w="10183">
            <a:solidFill>
              <a:srgbClr val="003B54"/>
            </a:solidFill>
          </a:ln>
        </p:spPr>
        <p:txBody>
          <a:bodyPr wrap="square" lIns="0" tIns="0" rIns="0" bIns="0" rtlCol="0"/>
          <a:lstStyle/>
          <a:p>
            <a:pPr defTabSz="829909"/>
            <a:endParaRPr sz="1634" kern="0">
              <a:solidFill>
                <a:sysClr val="windowText" lastClr="000000"/>
              </a:solidFill>
            </a:endParaRPr>
          </a:p>
        </p:txBody>
      </p:sp>
      <p:sp>
        <p:nvSpPr>
          <p:cNvPr id="10" name="object 10"/>
          <p:cNvSpPr/>
          <p:nvPr/>
        </p:nvSpPr>
        <p:spPr>
          <a:xfrm>
            <a:off x="1955463" y="4196432"/>
            <a:ext cx="3206547" cy="0"/>
          </a:xfrm>
          <a:custGeom>
            <a:avLst/>
            <a:gdLst/>
            <a:ahLst/>
            <a:cxnLst/>
            <a:rect l="l" t="t" r="r" b="b"/>
            <a:pathLst>
              <a:path w="3533140">
                <a:moveTo>
                  <a:pt x="0" y="0"/>
                </a:moveTo>
                <a:lnTo>
                  <a:pt x="3533122" y="0"/>
                </a:lnTo>
              </a:path>
            </a:pathLst>
          </a:custGeom>
          <a:ln w="10183">
            <a:solidFill>
              <a:srgbClr val="003B54"/>
            </a:solidFill>
          </a:ln>
        </p:spPr>
        <p:txBody>
          <a:bodyPr wrap="square" lIns="0" tIns="0" rIns="0" bIns="0" rtlCol="0"/>
          <a:lstStyle/>
          <a:p>
            <a:pPr defTabSz="829909"/>
            <a:endParaRPr sz="1634" kern="0">
              <a:solidFill>
                <a:sysClr val="windowText" lastClr="000000"/>
              </a:solidFill>
            </a:endParaRPr>
          </a:p>
        </p:txBody>
      </p:sp>
      <p:sp>
        <p:nvSpPr>
          <p:cNvPr id="11" name="object 11"/>
          <p:cNvSpPr/>
          <p:nvPr/>
        </p:nvSpPr>
        <p:spPr>
          <a:xfrm>
            <a:off x="1955463" y="4515494"/>
            <a:ext cx="3206547" cy="0"/>
          </a:xfrm>
          <a:custGeom>
            <a:avLst/>
            <a:gdLst/>
            <a:ahLst/>
            <a:cxnLst/>
            <a:rect l="l" t="t" r="r" b="b"/>
            <a:pathLst>
              <a:path w="3533140">
                <a:moveTo>
                  <a:pt x="0" y="0"/>
                </a:moveTo>
                <a:lnTo>
                  <a:pt x="3533122" y="0"/>
                </a:lnTo>
              </a:path>
            </a:pathLst>
          </a:custGeom>
          <a:ln w="10183">
            <a:solidFill>
              <a:srgbClr val="003B54"/>
            </a:solidFill>
          </a:ln>
        </p:spPr>
        <p:txBody>
          <a:bodyPr wrap="square" lIns="0" tIns="0" rIns="0" bIns="0" rtlCol="0"/>
          <a:lstStyle/>
          <a:p>
            <a:pPr defTabSz="829909"/>
            <a:endParaRPr sz="1634" kern="0">
              <a:solidFill>
                <a:sysClr val="windowText" lastClr="000000"/>
              </a:solidFill>
            </a:endParaRPr>
          </a:p>
        </p:txBody>
      </p:sp>
      <p:sp>
        <p:nvSpPr>
          <p:cNvPr id="12" name="object 12"/>
          <p:cNvSpPr/>
          <p:nvPr/>
        </p:nvSpPr>
        <p:spPr>
          <a:xfrm>
            <a:off x="1955463" y="4834556"/>
            <a:ext cx="3206547" cy="0"/>
          </a:xfrm>
          <a:custGeom>
            <a:avLst/>
            <a:gdLst/>
            <a:ahLst/>
            <a:cxnLst/>
            <a:rect l="l" t="t" r="r" b="b"/>
            <a:pathLst>
              <a:path w="3533140">
                <a:moveTo>
                  <a:pt x="0" y="0"/>
                </a:moveTo>
                <a:lnTo>
                  <a:pt x="3533122" y="0"/>
                </a:lnTo>
              </a:path>
            </a:pathLst>
          </a:custGeom>
          <a:ln w="10183">
            <a:solidFill>
              <a:srgbClr val="003B54"/>
            </a:solidFill>
          </a:ln>
        </p:spPr>
        <p:txBody>
          <a:bodyPr wrap="square" lIns="0" tIns="0" rIns="0" bIns="0" rtlCol="0"/>
          <a:lstStyle/>
          <a:p>
            <a:pPr defTabSz="829909"/>
            <a:endParaRPr sz="1634" kern="0">
              <a:solidFill>
                <a:sysClr val="windowText" lastClr="000000"/>
              </a:solidFill>
            </a:endParaRPr>
          </a:p>
        </p:txBody>
      </p:sp>
      <p:sp>
        <p:nvSpPr>
          <p:cNvPr id="13" name="object 13"/>
          <p:cNvSpPr/>
          <p:nvPr/>
        </p:nvSpPr>
        <p:spPr>
          <a:xfrm>
            <a:off x="1955463" y="5153618"/>
            <a:ext cx="3206547" cy="0"/>
          </a:xfrm>
          <a:custGeom>
            <a:avLst/>
            <a:gdLst/>
            <a:ahLst/>
            <a:cxnLst/>
            <a:rect l="l" t="t" r="r" b="b"/>
            <a:pathLst>
              <a:path w="3533140">
                <a:moveTo>
                  <a:pt x="0" y="0"/>
                </a:moveTo>
                <a:lnTo>
                  <a:pt x="3533122" y="0"/>
                </a:lnTo>
              </a:path>
            </a:pathLst>
          </a:custGeom>
          <a:ln w="10183">
            <a:solidFill>
              <a:srgbClr val="003B54"/>
            </a:solidFill>
          </a:ln>
        </p:spPr>
        <p:txBody>
          <a:bodyPr wrap="square" lIns="0" tIns="0" rIns="0" bIns="0" rtlCol="0"/>
          <a:lstStyle/>
          <a:p>
            <a:pPr defTabSz="829909"/>
            <a:endParaRPr sz="1634" kern="0">
              <a:solidFill>
                <a:sysClr val="windowText" lastClr="000000"/>
              </a:solidFill>
            </a:endParaRPr>
          </a:p>
        </p:txBody>
      </p:sp>
      <p:sp>
        <p:nvSpPr>
          <p:cNvPr id="14" name="object 14"/>
          <p:cNvSpPr txBox="1"/>
          <p:nvPr/>
        </p:nvSpPr>
        <p:spPr>
          <a:xfrm>
            <a:off x="1955463" y="3132446"/>
            <a:ext cx="3206547" cy="361845"/>
          </a:xfrm>
          <a:prstGeom prst="rect">
            <a:avLst/>
          </a:prstGeom>
          <a:solidFill>
            <a:srgbClr val="666666"/>
          </a:solidFill>
        </p:spPr>
        <p:txBody>
          <a:bodyPr vert="horz" wrap="square" lIns="0" tIns="62817" rIns="0" bIns="0" rtlCol="0">
            <a:spAutoFit/>
          </a:bodyPr>
          <a:lstStyle/>
          <a:p>
            <a:pPr marL="66277" marR="314674" defTabSz="829909">
              <a:lnSpc>
                <a:spcPts val="1180"/>
              </a:lnSpc>
              <a:spcBef>
                <a:spcPts val="495"/>
              </a:spcBef>
            </a:pPr>
            <a:r>
              <a:rPr sz="998" kern="0" spc="-18">
                <a:solidFill>
                  <a:srgbClr val="F7F5EF"/>
                </a:solidFill>
                <a:latin typeface="Arial"/>
                <a:cs typeface="Arial"/>
              </a:rPr>
              <a:t>Passenger</a:t>
            </a:r>
            <a:r>
              <a:rPr sz="998" kern="0" spc="109">
                <a:solidFill>
                  <a:srgbClr val="F7F5EF"/>
                </a:solidFill>
                <a:latin typeface="Arial"/>
                <a:cs typeface="Arial"/>
              </a:rPr>
              <a:t> </a:t>
            </a:r>
            <a:r>
              <a:rPr sz="998" kern="0">
                <a:solidFill>
                  <a:srgbClr val="F7F5EF"/>
                </a:solidFill>
                <a:latin typeface="Arial"/>
                <a:cs typeface="Arial"/>
              </a:rPr>
              <a:t>Cabin</a:t>
            </a:r>
            <a:r>
              <a:rPr sz="998" kern="0" spc="118">
                <a:solidFill>
                  <a:srgbClr val="F7F5EF"/>
                </a:solidFill>
                <a:latin typeface="Arial"/>
                <a:cs typeface="Arial"/>
              </a:rPr>
              <a:t> </a:t>
            </a:r>
            <a:r>
              <a:rPr sz="998" kern="0">
                <a:solidFill>
                  <a:srgbClr val="F7F5EF"/>
                </a:solidFill>
                <a:latin typeface="Arial"/>
                <a:cs typeface="Arial"/>
              </a:rPr>
              <a:t>for</a:t>
            </a:r>
            <a:r>
              <a:rPr sz="998" kern="0" spc="109">
                <a:solidFill>
                  <a:srgbClr val="F7F5EF"/>
                </a:solidFill>
                <a:latin typeface="Arial"/>
                <a:cs typeface="Arial"/>
              </a:rPr>
              <a:t> </a:t>
            </a:r>
            <a:r>
              <a:rPr sz="998" kern="0">
                <a:solidFill>
                  <a:srgbClr val="F7F5EF"/>
                </a:solidFill>
                <a:latin typeface="Arial"/>
                <a:cs typeface="Arial"/>
              </a:rPr>
              <a:t>Mobility</a:t>
            </a:r>
            <a:r>
              <a:rPr sz="998" kern="0" spc="127">
                <a:solidFill>
                  <a:srgbClr val="F7F5EF"/>
                </a:solidFill>
                <a:latin typeface="Arial"/>
                <a:cs typeface="Arial"/>
              </a:rPr>
              <a:t> </a:t>
            </a:r>
            <a:r>
              <a:rPr sz="998" kern="0">
                <a:solidFill>
                  <a:srgbClr val="F7F5EF"/>
                </a:solidFill>
                <a:latin typeface="Arial"/>
                <a:cs typeface="Arial"/>
              </a:rPr>
              <a:t>Variant</a:t>
            </a:r>
            <a:r>
              <a:rPr sz="998" kern="0" spc="109">
                <a:solidFill>
                  <a:srgbClr val="F7F5EF"/>
                </a:solidFill>
                <a:latin typeface="Arial"/>
                <a:cs typeface="Arial"/>
              </a:rPr>
              <a:t> </a:t>
            </a:r>
            <a:r>
              <a:rPr sz="998" kern="0" spc="-9">
                <a:solidFill>
                  <a:srgbClr val="F7F5EF"/>
                </a:solidFill>
                <a:latin typeface="Arial"/>
                <a:cs typeface="Arial"/>
              </a:rPr>
              <a:t>Dimensions (approx.)</a:t>
            </a:r>
            <a:endParaRPr sz="998" kern="0">
              <a:solidFill>
                <a:sysClr val="windowText" lastClr="000000"/>
              </a:solidFill>
              <a:latin typeface="Arial"/>
              <a:cs typeface="Arial"/>
            </a:endParaRPr>
          </a:p>
        </p:txBody>
      </p:sp>
      <p:sp>
        <p:nvSpPr>
          <p:cNvPr id="15" name="object 15"/>
          <p:cNvSpPr txBox="1"/>
          <p:nvPr/>
        </p:nvSpPr>
        <p:spPr>
          <a:xfrm>
            <a:off x="1952869" y="3625668"/>
            <a:ext cx="2912633" cy="1805015"/>
          </a:xfrm>
          <a:prstGeom prst="rect">
            <a:avLst/>
          </a:prstGeom>
        </p:spPr>
        <p:txBody>
          <a:bodyPr vert="horz" wrap="square" lIns="0" tIns="11526" rIns="0" bIns="0" rtlCol="0">
            <a:spAutoFit/>
          </a:bodyPr>
          <a:lstStyle/>
          <a:p>
            <a:pPr marL="69159" defTabSz="829909">
              <a:spcBef>
                <a:spcPts val="91"/>
              </a:spcBef>
              <a:tabLst>
                <a:tab pos="1954321" algn="l"/>
              </a:tabLst>
            </a:pPr>
            <a:r>
              <a:rPr sz="908" kern="0" spc="-9">
                <a:solidFill>
                  <a:srgbClr val="003B54"/>
                </a:solidFill>
                <a:latin typeface="Arial"/>
                <a:cs typeface="Arial"/>
              </a:rPr>
              <a:t>Length:</a:t>
            </a:r>
            <a:r>
              <a:rPr sz="908" kern="0">
                <a:solidFill>
                  <a:srgbClr val="003B54"/>
                </a:solidFill>
                <a:latin typeface="Arial"/>
                <a:cs typeface="Arial"/>
              </a:rPr>
              <a:t>	</a:t>
            </a:r>
            <a:r>
              <a:rPr sz="908" kern="0" spc="-18">
                <a:solidFill>
                  <a:srgbClr val="003B54"/>
                </a:solidFill>
                <a:latin typeface="Arial"/>
                <a:cs typeface="Arial"/>
              </a:rPr>
              <a:t>128ft</a:t>
            </a:r>
            <a:r>
              <a:rPr sz="908" kern="0" spc="-14">
                <a:solidFill>
                  <a:srgbClr val="003B54"/>
                </a:solidFill>
                <a:latin typeface="Arial"/>
                <a:cs typeface="Arial"/>
              </a:rPr>
              <a:t> </a:t>
            </a:r>
            <a:r>
              <a:rPr sz="908" kern="0" spc="-18">
                <a:solidFill>
                  <a:srgbClr val="003B54"/>
                </a:solidFill>
                <a:latin typeface="Arial"/>
                <a:cs typeface="Arial"/>
              </a:rPr>
              <a:t>(39m)</a:t>
            </a:r>
            <a:endParaRPr sz="908" kern="0">
              <a:solidFill>
                <a:sysClr val="windowText" lastClr="000000"/>
              </a:solidFill>
              <a:latin typeface="Arial"/>
              <a:cs typeface="Arial"/>
            </a:endParaRPr>
          </a:p>
          <a:p>
            <a:pPr defTabSz="829909">
              <a:spcBef>
                <a:spcPts val="390"/>
              </a:spcBef>
            </a:pPr>
            <a:endParaRPr sz="908" kern="0">
              <a:solidFill>
                <a:sysClr val="windowText" lastClr="000000"/>
              </a:solidFill>
              <a:latin typeface="Arial"/>
              <a:cs typeface="Arial"/>
            </a:endParaRPr>
          </a:p>
          <a:p>
            <a:pPr marL="69159" defTabSz="829909">
              <a:tabLst>
                <a:tab pos="1954321" algn="l"/>
              </a:tabLst>
            </a:pPr>
            <a:r>
              <a:rPr sz="908" kern="0" spc="-9">
                <a:solidFill>
                  <a:srgbClr val="003B54"/>
                </a:solidFill>
                <a:latin typeface="Arial"/>
                <a:cs typeface="Arial"/>
              </a:rPr>
              <a:t>Height:</a:t>
            </a:r>
            <a:r>
              <a:rPr sz="908" kern="0">
                <a:solidFill>
                  <a:srgbClr val="003B54"/>
                </a:solidFill>
                <a:latin typeface="Arial"/>
                <a:cs typeface="Arial"/>
              </a:rPr>
              <a:t>	7ft</a:t>
            </a:r>
            <a:r>
              <a:rPr sz="908" kern="0" spc="-5">
                <a:solidFill>
                  <a:srgbClr val="003B54"/>
                </a:solidFill>
                <a:latin typeface="Arial"/>
                <a:cs typeface="Arial"/>
              </a:rPr>
              <a:t> </a:t>
            </a:r>
            <a:r>
              <a:rPr sz="908" kern="0" spc="-50">
                <a:solidFill>
                  <a:srgbClr val="003B54"/>
                </a:solidFill>
                <a:latin typeface="Arial"/>
                <a:cs typeface="Arial"/>
              </a:rPr>
              <a:t>(2.1m)</a:t>
            </a:r>
            <a:r>
              <a:rPr sz="908" kern="0" spc="14">
                <a:solidFill>
                  <a:srgbClr val="003B54"/>
                </a:solidFill>
                <a:latin typeface="Arial"/>
                <a:cs typeface="Arial"/>
              </a:rPr>
              <a:t> </a:t>
            </a:r>
            <a:r>
              <a:rPr sz="908" kern="0" spc="-9">
                <a:solidFill>
                  <a:srgbClr val="003B54"/>
                </a:solidFill>
                <a:latin typeface="Arial"/>
                <a:cs typeface="Arial"/>
              </a:rPr>
              <a:t>average</a:t>
            </a:r>
            <a:endParaRPr sz="908" kern="0">
              <a:solidFill>
                <a:sysClr val="windowText" lastClr="000000"/>
              </a:solidFill>
              <a:latin typeface="Arial"/>
              <a:cs typeface="Arial"/>
            </a:endParaRPr>
          </a:p>
          <a:p>
            <a:pPr defTabSz="829909">
              <a:spcBef>
                <a:spcPts val="371"/>
              </a:spcBef>
            </a:pPr>
            <a:endParaRPr sz="908" kern="0">
              <a:solidFill>
                <a:sysClr val="windowText" lastClr="000000"/>
              </a:solidFill>
              <a:latin typeface="Arial"/>
              <a:cs typeface="Arial"/>
            </a:endParaRPr>
          </a:p>
          <a:p>
            <a:pPr marL="69159" defTabSz="829909">
              <a:tabLst>
                <a:tab pos="1954321" algn="l"/>
              </a:tabLst>
            </a:pPr>
            <a:r>
              <a:rPr sz="908" kern="0" spc="-9">
                <a:solidFill>
                  <a:srgbClr val="003B54"/>
                </a:solidFill>
                <a:latin typeface="Arial"/>
                <a:cs typeface="Arial"/>
              </a:rPr>
              <a:t>Width:</a:t>
            </a:r>
            <a:r>
              <a:rPr sz="908" kern="0">
                <a:solidFill>
                  <a:srgbClr val="003B54"/>
                </a:solidFill>
                <a:latin typeface="Arial"/>
                <a:cs typeface="Arial"/>
              </a:rPr>
              <a:t>	</a:t>
            </a:r>
            <a:r>
              <a:rPr sz="908" kern="0" spc="-18">
                <a:solidFill>
                  <a:srgbClr val="003B54"/>
                </a:solidFill>
                <a:latin typeface="Arial"/>
                <a:cs typeface="Arial"/>
              </a:rPr>
              <a:t>16ft</a:t>
            </a:r>
            <a:r>
              <a:rPr sz="908" kern="0" spc="-23">
                <a:solidFill>
                  <a:srgbClr val="003B54"/>
                </a:solidFill>
                <a:latin typeface="Arial"/>
                <a:cs typeface="Arial"/>
              </a:rPr>
              <a:t> </a:t>
            </a:r>
            <a:r>
              <a:rPr sz="908" kern="0" spc="-32">
                <a:solidFill>
                  <a:srgbClr val="003B54"/>
                </a:solidFill>
                <a:latin typeface="Arial"/>
                <a:cs typeface="Arial"/>
              </a:rPr>
              <a:t>(5m)</a:t>
            </a:r>
            <a:r>
              <a:rPr sz="908" kern="0" spc="-14">
                <a:solidFill>
                  <a:srgbClr val="003B54"/>
                </a:solidFill>
                <a:latin typeface="Arial"/>
                <a:cs typeface="Arial"/>
              </a:rPr>
              <a:t> </a:t>
            </a:r>
            <a:r>
              <a:rPr sz="908" kern="0" spc="-9">
                <a:solidFill>
                  <a:srgbClr val="003B54"/>
                </a:solidFill>
                <a:latin typeface="Arial"/>
                <a:cs typeface="Arial"/>
              </a:rPr>
              <a:t>average</a:t>
            </a:r>
            <a:endParaRPr sz="908" kern="0">
              <a:solidFill>
                <a:sysClr val="windowText" lastClr="000000"/>
              </a:solidFill>
              <a:latin typeface="Arial"/>
              <a:cs typeface="Arial"/>
            </a:endParaRPr>
          </a:p>
          <a:p>
            <a:pPr defTabSz="829909">
              <a:spcBef>
                <a:spcPts val="371"/>
              </a:spcBef>
            </a:pPr>
            <a:endParaRPr sz="908" kern="0">
              <a:solidFill>
                <a:sysClr val="windowText" lastClr="000000"/>
              </a:solidFill>
              <a:latin typeface="Arial"/>
              <a:cs typeface="Arial"/>
            </a:endParaRPr>
          </a:p>
          <a:p>
            <a:pPr marL="69159" defTabSz="829909">
              <a:spcBef>
                <a:spcPts val="5"/>
              </a:spcBef>
              <a:tabLst>
                <a:tab pos="1954321" algn="l"/>
              </a:tabLst>
            </a:pPr>
            <a:r>
              <a:rPr sz="908" kern="0" spc="-27">
                <a:solidFill>
                  <a:srgbClr val="003B54"/>
                </a:solidFill>
                <a:latin typeface="Arial"/>
                <a:cs typeface="Arial"/>
              </a:rPr>
              <a:t>Floor</a:t>
            </a:r>
            <a:r>
              <a:rPr sz="908" kern="0" spc="-41">
                <a:solidFill>
                  <a:srgbClr val="003B54"/>
                </a:solidFill>
                <a:latin typeface="Arial"/>
                <a:cs typeface="Arial"/>
              </a:rPr>
              <a:t> </a:t>
            </a:r>
            <a:r>
              <a:rPr sz="908" kern="0" spc="-9">
                <a:solidFill>
                  <a:srgbClr val="003B54"/>
                </a:solidFill>
                <a:latin typeface="Arial"/>
                <a:cs typeface="Arial"/>
              </a:rPr>
              <a:t>Area:</a:t>
            </a:r>
            <a:r>
              <a:rPr sz="908" kern="0">
                <a:solidFill>
                  <a:srgbClr val="003B54"/>
                </a:solidFill>
                <a:latin typeface="Arial"/>
                <a:cs typeface="Arial"/>
              </a:rPr>
              <a:t>	2,050ft</a:t>
            </a:r>
            <a:r>
              <a:rPr sz="817" kern="0" baseline="27777">
                <a:solidFill>
                  <a:srgbClr val="003B54"/>
                </a:solidFill>
                <a:latin typeface="Arial"/>
                <a:cs typeface="Arial"/>
              </a:rPr>
              <a:t>2</a:t>
            </a:r>
            <a:r>
              <a:rPr sz="817" kern="0" spc="347" baseline="27777">
                <a:solidFill>
                  <a:srgbClr val="003B54"/>
                </a:solidFill>
                <a:latin typeface="Arial"/>
                <a:cs typeface="Arial"/>
              </a:rPr>
              <a:t> </a:t>
            </a:r>
            <a:r>
              <a:rPr sz="908" kern="0" spc="-9">
                <a:solidFill>
                  <a:srgbClr val="003B54"/>
                </a:solidFill>
                <a:latin typeface="Arial"/>
                <a:cs typeface="Arial"/>
              </a:rPr>
              <a:t>(195m</a:t>
            </a:r>
            <a:r>
              <a:rPr sz="817" kern="0" spc="-14" baseline="27777">
                <a:solidFill>
                  <a:srgbClr val="003B54"/>
                </a:solidFill>
                <a:latin typeface="Arial"/>
                <a:cs typeface="Arial"/>
              </a:rPr>
              <a:t>2</a:t>
            </a:r>
            <a:r>
              <a:rPr sz="908" kern="0" spc="-9">
                <a:solidFill>
                  <a:srgbClr val="003B54"/>
                </a:solidFill>
                <a:latin typeface="Arial"/>
                <a:cs typeface="Arial"/>
              </a:rPr>
              <a:t>)</a:t>
            </a:r>
            <a:endParaRPr sz="908" kern="0">
              <a:solidFill>
                <a:sysClr val="windowText" lastClr="000000"/>
              </a:solidFill>
              <a:latin typeface="Arial"/>
              <a:cs typeface="Arial"/>
            </a:endParaRPr>
          </a:p>
          <a:p>
            <a:pPr defTabSz="829909">
              <a:spcBef>
                <a:spcPts val="390"/>
              </a:spcBef>
            </a:pPr>
            <a:endParaRPr sz="908" kern="0">
              <a:solidFill>
                <a:sysClr val="windowText" lastClr="000000"/>
              </a:solidFill>
              <a:latin typeface="Arial"/>
              <a:cs typeface="Arial"/>
            </a:endParaRPr>
          </a:p>
          <a:p>
            <a:pPr marL="69159" defTabSz="829909">
              <a:tabLst>
                <a:tab pos="1954321" algn="l"/>
              </a:tabLst>
            </a:pPr>
            <a:r>
              <a:rPr sz="908" kern="0" spc="-9">
                <a:solidFill>
                  <a:srgbClr val="003B54"/>
                </a:solidFill>
                <a:latin typeface="Arial"/>
                <a:cs typeface="Arial"/>
              </a:rPr>
              <a:t>Volume:</a:t>
            </a:r>
            <a:r>
              <a:rPr sz="908" kern="0">
                <a:solidFill>
                  <a:srgbClr val="003B54"/>
                </a:solidFill>
                <a:latin typeface="Arial"/>
                <a:cs typeface="Arial"/>
              </a:rPr>
              <a:t>	</a:t>
            </a:r>
            <a:r>
              <a:rPr sz="908" kern="0" spc="-9">
                <a:solidFill>
                  <a:srgbClr val="003B54"/>
                </a:solidFill>
                <a:latin typeface="Arial"/>
                <a:cs typeface="Arial"/>
              </a:rPr>
              <a:t>13,760ft</a:t>
            </a:r>
            <a:r>
              <a:rPr sz="817" kern="0" spc="-14" baseline="27777">
                <a:solidFill>
                  <a:srgbClr val="003B54"/>
                </a:solidFill>
                <a:latin typeface="Arial"/>
                <a:cs typeface="Arial"/>
              </a:rPr>
              <a:t>3</a:t>
            </a:r>
            <a:r>
              <a:rPr sz="817" kern="0" spc="-40" baseline="27777">
                <a:solidFill>
                  <a:srgbClr val="003B54"/>
                </a:solidFill>
                <a:latin typeface="Arial"/>
                <a:cs typeface="Arial"/>
              </a:rPr>
              <a:t> </a:t>
            </a:r>
            <a:r>
              <a:rPr sz="908" kern="0" spc="-9">
                <a:solidFill>
                  <a:srgbClr val="003B54"/>
                </a:solidFill>
                <a:latin typeface="Arial"/>
                <a:cs typeface="Arial"/>
              </a:rPr>
              <a:t>(390m</a:t>
            </a:r>
            <a:r>
              <a:rPr sz="817" kern="0" spc="-14" baseline="27777">
                <a:solidFill>
                  <a:srgbClr val="003B54"/>
                </a:solidFill>
                <a:latin typeface="Arial"/>
                <a:cs typeface="Arial"/>
              </a:rPr>
              <a:t>3</a:t>
            </a:r>
            <a:r>
              <a:rPr sz="908" kern="0" spc="-9">
                <a:solidFill>
                  <a:srgbClr val="003B54"/>
                </a:solidFill>
                <a:latin typeface="Arial"/>
                <a:cs typeface="Arial"/>
              </a:rPr>
              <a:t>)</a:t>
            </a:r>
            <a:endParaRPr sz="908" kern="0">
              <a:solidFill>
                <a:sysClr val="windowText" lastClr="000000"/>
              </a:solidFill>
              <a:latin typeface="Arial"/>
              <a:cs typeface="Arial"/>
            </a:endParaRPr>
          </a:p>
          <a:p>
            <a:pPr defTabSz="829909">
              <a:spcBef>
                <a:spcPts val="371"/>
              </a:spcBef>
            </a:pPr>
            <a:endParaRPr sz="908" kern="0">
              <a:solidFill>
                <a:sysClr val="windowText" lastClr="000000"/>
              </a:solidFill>
              <a:latin typeface="Arial"/>
              <a:cs typeface="Arial"/>
            </a:endParaRPr>
          </a:p>
          <a:p>
            <a:pPr marL="69159" defTabSz="829909">
              <a:tabLst>
                <a:tab pos="1954321" algn="l"/>
              </a:tabLst>
            </a:pPr>
            <a:r>
              <a:rPr sz="908" kern="0" spc="-9">
                <a:solidFill>
                  <a:srgbClr val="003B54"/>
                </a:solidFill>
                <a:latin typeface="Arial"/>
                <a:cs typeface="Arial"/>
              </a:rPr>
              <a:t>Luggage</a:t>
            </a:r>
            <a:r>
              <a:rPr sz="908" kern="0" spc="-14">
                <a:solidFill>
                  <a:srgbClr val="003B54"/>
                </a:solidFill>
                <a:latin typeface="Arial"/>
                <a:cs typeface="Arial"/>
              </a:rPr>
              <a:t> </a:t>
            </a:r>
            <a:r>
              <a:rPr sz="908" kern="0" spc="-18">
                <a:solidFill>
                  <a:srgbClr val="003B54"/>
                </a:solidFill>
                <a:latin typeface="Arial"/>
                <a:cs typeface="Arial"/>
              </a:rPr>
              <a:t>Storage</a:t>
            </a:r>
            <a:r>
              <a:rPr sz="908" kern="0" spc="-14">
                <a:solidFill>
                  <a:srgbClr val="003B54"/>
                </a:solidFill>
                <a:latin typeface="Arial"/>
                <a:cs typeface="Arial"/>
              </a:rPr>
              <a:t> </a:t>
            </a:r>
            <a:r>
              <a:rPr sz="908" kern="0" spc="-18">
                <a:solidFill>
                  <a:srgbClr val="003B54"/>
                </a:solidFill>
                <a:latin typeface="Arial"/>
                <a:cs typeface="Arial"/>
              </a:rPr>
              <a:t>Area:</a:t>
            </a:r>
            <a:r>
              <a:rPr sz="908" kern="0">
                <a:solidFill>
                  <a:srgbClr val="003B54"/>
                </a:solidFill>
                <a:latin typeface="Arial"/>
                <a:cs typeface="Arial"/>
              </a:rPr>
              <a:t>	425ft</a:t>
            </a:r>
            <a:r>
              <a:rPr sz="817" kern="0" baseline="27777">
                <a:solidFill>
                  <a:srgbClr val="003B54"/>
                </a:solidFill>
                <a:latin typeface="Arial"/>
                <a:cs typeface="Arial"/>
              </a:rPr>
              <a:t>3</a:t>
            </a:r>
            <a:r>
              <a:rPr sz="817" kern="0" spc="162" baseline="27777">
                <a:solidFill>
                  <a:srgbClr val="003B54"/>
                </a:solidFill>
                <a:latin typeface="Arial"/>
                <a:cs typeface="Arial"/>
              </a:rPr>
              <a:t> </a:t>
            </a:r>
            <a:r>
              <a:rPr sz="908" kern="0" spc="-9">
                <a:solidFill>
                  <a:srgbClr val="003B54"/>
                </a:solidFill>
                <a:latin typeface="Arial"/>
                <a:cs typeface="Arial"/>
              </a:rPr>
              <a:t>(12m</a:t>
            </a:r>
            <a:r>
              <a:rPr sz="817" kern="0" spc="-14" baseline="27777">
                <a:solidFill>
                  <a:srgbClr val="003B54"/>
                </a:solidFill>
                <a:latin typeface="Arial"/>
                <a:cs typeface="Arial"/>
              </a:rPr>
              <a:t>3</a:t>
            </a:r>
            <a:r>
              <a:rPr sz="908" kern="0" spc="-9">
                <a:solidFill>
                  <a:srgbClr val="003B54"/>
                </a:solidFill>
                <a:latin typeface="Arial"/>
                <a:cs typeface="Arial"/>
              </a:rPr>
              <a:t>)</a:t>
            </a:r>
            <a:endParaRPr sz="908" kern="0">
              <a:solidFill>
                <a:sysClr val="windowText" lastClr="000000"/>
              </a:solidFill>
              <a:latin typeface="Arial"/>
              <a:cs typeface="Arial"/>
            </a:endParaRPr>
          </a:p>
        </p:txBody>
      </p:sp>
      <p:pic>
        <p:nvPicPr>
          <p:cNvPr id="16" name="object 16"/>
          <p:cNvPicPr/>
          <p:nvPr/>
        </p:nvPicPr>
        <p:blipFill>
          <a:blip r:embed="rId5" cstate="print"/>
          <a:stretch>
            <a:fillRect/>
          </a:stretch>
        </p:blipFill>
        <p:spPr>
          <a:xfrm>
            <a:off x="5626679" y="4380336"/>
            <a:ext cx="4740773" cy="111570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12997" y="5596009"/>
            <a:ext cx="765960" cy="194944"/>
          </a:xfrm>
          <a:prstGeom prst="rect">
            <a:avLst/>
          </a:prstGeom>
        </p:spPr>
      </p:pic>
      <p:sp>
        <p:nvSpPr>
          <p:cNvPr id="3" name="object 3"/>
          <p:cNvSpPr txBox="1"/>
          <p:nvPr/>
        </p:nvSpPr>
        <p:spPr>
          <a:xfrm>
            <a:off x="3351714" y="5584140"/>
            <a:ext cx="1784233" cy="193115"/>
          </a:xfrm>
          <a:prstGeom prst="rect">
            <a:avLst/>
          </a:prstGeom>
        </p:spPr>
        <p:txBody>
          <a:bodyPr vert="horz" wrap="square" lIns="0" tIns="5763" rIns="0" bIns="0" rtlCol="0">
            <a:spAutoFit/>
          </a:bodyPr>
          <a:lstStyle/>
          <a:p>
            <a:pPr marL="11527" marR="4611" defTabSz="829909">
              <a:lnSpc>
                <a:spcPct val="114999"/>
              </a:lnSpc>
              <a:spcBef>
                <a:spcPts val="45"/>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r>
              <a:rPr sz="363" kern="0" spc="454">
                <a:solidFill>
                  <a:srgbClr val="A3A3A3"/>
                </a:solidFill>
                <a:latin typeface="Arial"/>
                <a:cs typeface="Arial"/>
              </a:rPr>
              <a:t> </a:t>
            </a: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
        <p:nvSpPr>
          <p:cNvPr id="4" name="object 4"/>
          <p:cNvSpPr txBox="1"/>
          <p:nvPr/>
        </p:nvSpPr>
        <p:spPr>
          <a:xfrm>
            <a:off x="6059857" y="5629808"/>
            <a:ext cx="69733" cy="109358"/>
          </a:xfrm>
          <a:prstGeom prst="rect">
            <a:avLst/>
          </a:prstGeom>
        </p:spPr>
        <p:txBody>
          <a:bodyPr vert="horz" wrap="square" lIns="0" tIns="11526" rIns="0" bIns="0" rtlCol="0">
            <a:spAutoFit/>
          </a:bodyPr>
          <a:lstStyle/>
          <a:p>
            <a:pPr marL="11527" defTabSz="829909">
              <a:spcBef>
                <a:spcPts val="91"/>
              </a:spcBef>
            </a:pPr>
            <a:r>
              <a:rPr sz="635" kern="0" spc="-45">
                <a:solidFill>
                  <a:srgbClr val="00485A"/>
                </a:solidFill>
                <a:latin typeface="Arial"/>
                <a:cs typeface="Arial"/>
              </a:rPr>
              <a:t>4</a:t>
            </a:r>
            <a:endParaRPr sz="635" kern="0">
              <a:solidFill>
                <a:sysClr val="windowText" lastClr="000000"/>
              </a:solidFill>
              <a:latin typeface="Arial"/>
              <a:cs typeface="Arial"/>
            </a:endParaRPr>
          </a:p>
        </p:txBody>
      </p:sp>
      <p:sp>
        <p:nvSpPr>
          <p:cNvPr id="5" name="object 5"/>
          <p:cNvSpPr txBox="1">
            <a:spLocks noGrp="1"/>
          </p:cNvSpPr>
          <p:nvPr>
            <p:ph type="title"/>
          </p:nvPr>
        </p:nvSpPr>
        <p:spPr>
          <a:xfrm>
            <a:off x="1970743" y="1043619"/>
            <a:ext cx="9610587" cy="318967"/>
          </a:xfrm>
          <a:prstGeom prst="rect">
            <a:avLst/>
          </a:prstGeom>
        </p:spPr>
        <p:txBody>
          <a:bodyPr vert="horz" wrap="square" lIns="0" tIns="11526" rIns="0" bIns="0" rtlCol="0">
            <a:spAutoFit/>
          </a:bodyPr>
          <a:lstStyle/>
          <a:p>
            <a:pPr marL="231107">
              <a:spcBef>
                <a:spcPts val="91"/>
              </a:spcBef>
            </a:pPr>
            <a:r>
              <a:rPr sz="1997" b="1">
                <a:solidFill>
                  <a:srgbClr val="00485A"/>
                </a:solidFill>
                <a:latin typeface="Arial"/>
                <a:cs typeface="Arial"/>
              </a:rPr>
              <a:t>Brief</a:t>
            </a:r>
            <a:r>
              <a:rPr sz="1997" b="1" spc="-54">
                <a:solidFill>
                  <a:srgbClr val="00485A"/>
                </a:solidFill>
                <a:latin typeface="Arial"/>
                <a:cs typeface="Arial"/>
              </a:rPr>
              <a:t> </a:t>
            </a:r>
            <a:r>
              <a:rPr sz="1997" b="1" spc="-9">
                <a:solidFill>
                  <a:srgbClr val="00485A"/>
                </a:solidFill>
                <a:latin typeface="Arial"/>
                <a:cs typeface="Arial"/>
              </a:rPr>
              <a:t>timeline</a:t>
            </a:r>
            <a:endParaRPr sz="1997">
              <a:latin typeface="Arial"/>
              <a:cs typeface="Arial"/>
            </a:endParaRPr>
          </a:p>
        </p:txBody>
      </p:sp>
      <p:pic>
        <p:nvPicPr>
          <p:cNvPr id="6" name="object 6"/>
          <p:cNvPicPr/>
          <p:nvPr/>
        </p:nvPicPr>
        <p:blipFill>
          <a:blip r:embed="rId3" cstate="print"/>
          <a:stretch>
            <a:fillRect/>
          </a:stretch>
        </p:blipFill>
        <p:spPr>
          <a:xfrm>
            <a:off x="1769793" y="1847994"/>
            <a:ext cx="4178288" cy="3162012"/>
          </a:xfrm>
          <a:prstGeom prst="rect">
            <a:avLst/>
          </a:prstGeom>
        </p:spPr>
      </p:pic>
      <p:sp>
        <p:nvSpPr>
          <p:cNvPr id="7" name="object 7"/>
          <p:cNvSpPr txBox="1"/>
          <p:nvPr/>
        </p:nvSpPr>
        <p:spPr>
          <a:xfrm>
            <a:off x="6393714" y="2173406"/>
            <a:ext cx="3547718" cy="2263016"/>
          </a:xfrm>
          <a:prstGeom prst="rect">
            <a:avLst/>
          </a:prstGeom>
        </p:spPr>
        <p:txBody>
          <a:bodyPr vert="horz" wrap="square" lIns="0" tIns="2882" rIns="0" bIns="0" rtlCol="0">
            <a:spAutoFit/>
          </a:bodyPr>
          <a:lstStyle/>
          <a:p>
            <a:pPr marL="219004" marR="544628" indent="-208054" defTabSz="829909">
              <a:lnSpc>
                <a:spcPct val="103800"/>
              </a:lnSpc>
              <a:spcBef>
                <a:spcPts val="23"/>
              </a:spcBef>
              <a:buFontTx/>
              <a:buChar char="•"/>
              <a:tabLst>
                <a:tab pos="219004" algn="l"/>
              </a:tabLst>
            </a:pPr>
            <a:r>
              <a:rPr sz="1452" kern="0">
                <a:solidFill>
                  <a:srgbClr val="003B54"/>
                </a:solidFill>
                <a:latin typeface="Arial"/>
                <a:cs typeface="Arial"/>
              </a:rPr>
              <a:t>Maiden</a:t>
            </a:r>
            <a:r>
              <a:rPr sz="1452" kern="0" spc="-27">
                <a:solidFill>
                  <a:srgbClr val="003B54"/>
                </a:solidFill>
                <a:latin typeface="Arial"/>
                <a:cs typeface="Arial"/>
              </a:rPr>
              <a:t> </a:t>
            </a:r>
            <a:r>
              <a:rPr sz="1452" kern="0" spc="50">
                <a:solidFill>
                  <a:srgbClr val="003B54"/>
                </a:solidFill>
                <a:latin typeface="Arial"/>
                <a:cs typeface="Arial"/>
              </a:rPr>
              <a:t>flight</a:t>
            </a:r>
            <a:r>
              <a:rPr sz="1452" kern="0" spc="-27">
                <a:solidFill>
                  <a:srgbClr val="003B54"/>
                </a:solidFill>
                <a:latin typeface="Arial"/>
                <a:cs typeface="Arial"/>
              </a:rPr>
              <a:t> </a:t>
            </a:r>
            <a:r>
              <a:rPr sz="1452" kern="0" spc="45">
                <a:solidFill>
                  <a:srgbClr val="003B54"/>
                </a:solidFill>
                <a:latin typeface="Arial"/>
                <a:cs typeface="Arial"/>
              </a:rPr>
              <a:t>of</a:t>
            </a:r>
            <a:r>
              <a:rPr sz="1452" kern="0" spc="-27">
                <a:solidFill>
                  <a:srgbClr val="003B54"/>
                </a:solidFill>
                <a:latin typeface="Arial"/>
                <a:cs typeface="Arial"/>
              </a:rPr>
              <a:t> </a:t>
            </a:r>
            <a:r>
              <a:rPr sz="1452" kern="0" spc="41">
                <a:solidFill>
                  <a:srgbClr val="003B54"/>
                </a:solidFill>
                <a:latin typeface="Arial"/>
                <a:cs typeface="Arial"/>
              </a:rPr>
              <a:t>prototype</a:t>
            </a:r>
            <a:r>
              <a:rPr sz="1452" kern="0" spc="-27">
                <a:solidFill>
                  <a:srgbClr val="003B54"/>
                </a:solidFill>
                <a:latin typeface="Arial"/>
                <a:cs typeface="Arial"/>
              </a:rPr>
              <a:t> </a:t>
            </a:r>
            <a:r>
              <a:rPr sz="1452" kern="0" spc="-32">
                <a:solidFill>
                  <a:srgbClr val="003B54"/>
                </a:solidFill>
                <a:latin typeface="Arial"/>
                <a:cs typeface="Arial"/>
              </a:rPr>
              <a:t>2012</a:t>
            </a:r>
            <a:r>
              <a:rPr sz="1452" kern="0" spc="-27">
                <a:solidFill>
                  <a:srgbClr val="003B54"/>
                </a:solidFill>
                <a:latin typeface="Arial"/>
                <a:cs typeface="Arial"/>
              </a:rPr>
              <a:t> </a:t>
            </a:r>
            <a:r>
              <a:rPr sz="1452" kern="0" spc="32">
                <a:solidFill>
                  <a:srgbClr val="003B54"/>
                </a:solidFill>
                <a:latin typeface="Arial"/>
                <a:cs typeface="Arial"/>
              </a:rPr>
              <a:t>– </a:t>
            </a:r>
            <a:r>
              <a:rPr sz="1452" kern="0">
                <a:solidFill>
                  <a:srgbClr val="003B54"/>
                </a:solidFill>
                <a:latin typeface="Arial"/>
                <a:cs typeface="Arial"/>
              </a:rPr>
              <a:t>Lakehurst</a:t>
            </a:r>
            <a:r>
              <a:rPr sz="1452" kern="0" spc="-23">
                <a:solidFill>
                  <a:srgbClr val="003B54"/>
                </a:solidFill>
                <a:latin typeface="Arial"/>
                <a:cs typeface="Arial"/>
              </a:rPr>
              <a:t> NJ</a:t>
            </a:r>
            <a:endParaRPr sz="1452" kern="0">
              <a:solidFill>
                <a:sysClr val="windowText" lastClr="000000"/>
              </a:solidFill>
              <a:latin typeface="Arial"/>
              <a:cs typeface="Arial"/>
            </a:endParaRPr>
          </a:p>
          <a:p>
            <a:pPr marL="219004" indent="-207477" defTabSz="829909">
              <a:lnSpc>
                <a:spcPts val="1711"/>
              </a:lnSpc>
              <a:buFontTx/>
              <a:buChar char="•"/>
              <a:tabLst>
                <a:tab pos="219004" algn="l"/>
              </a:tabLst>
            </a:pPr>
            <a:r>
              <a:rPr sz="1452" kern="0" spc="-32">
                <a:solidFill>
                  <a:srgbClr val="003B54"/>
                </a:solidFill>
                <a:latin typeface="Arial"/>
                <a:cs typeface="Arial"/>
              </a:rPr>
              <a:t>2016/17</a:t>
            </a:r>
            <a:r>
              <a:rPr sz="1452" kern="0" spc="-23">
                <a:solidFill>
                  <a:srgbClr val="003B54"/>
                </a:solidFill>
                <a:latin typeface="Arial"/>
                <a:cs typeface="Arial"/>
              </a:rPr>
              <a:t> </a:t>
            </a:r>
            <a:r>
              <a:rPr sz="1452" kern="0" spc="77">
                <a:solidFill>
                  <a:srgbClr val="003B54"/>
                </a:solidFill>
                <a:latin typeface="Arial"/>
                <a:cs typeface="Arial"/>
              </a:rPr>
              <a:t>–</a:t>
            </a:r>
            <a:r>
              <a:rPr sz="1452" kern="0" spc="-18">
                <a:solidFill>
                  <a:srgbClr val="003B54"/>
                </a:solidFill>
                <a:latin typeface="Arial"/>
                <a:cs typeface="Arial"/>
              </a:rPr>
              <a:t> </a:t>
            </a:r>
            <a:r>
              <a:rPr sz="1452" kern="0" spc="-127">
                <a:solidFill>
                  <a:srgbClr val="003B54"/>
                </a:solidFill>
                <a:latin typeface="Arial"/>
                <a:cs typeface="Arial"/>
              </a:rPr>
              <a:t>UK</a:t>
            </a:r>
            <a:r>
              <a:rPr sz="1452" kern="0" spc="-23">
                <a:solidFill>
                  <a:srgbClr val="003B54"/>
                </a:solidFill>
                <a:latin typeface="Arial"/>
                <a:cs typeface="Arial"/>
              </a:rPr>
              <a:t> </a:t>
            </a:r>
            <a:r>
              <a:rPr sz="1452" kern="0" spc="50">
                <a:solidFill>
                  <a:srgbClr val="003B54"/>
                </a:solidFill>
                <a:latin typeface="Arial"/>
                <a:cs typeface="Arial"/>
              </a:rPr>
              <a:t>flight</a:t>
            </a:r>
            <a:r>
              <a:rPr sz="1452" kern="0" spc="-23">
                <a:solidFill>
                  <a:srgbClr val="003B54"/>
                </a:solidFill>
                <a:latin typeface="Arial"/>
                <a:cs typeface="Arial"/>
              </a:rPr>
              <a:t> </a:t>
            </a:r>
            <a:r>
              <a:rPr sz="1452" kern="0">
                <a:solidFill>
                  <a:srgbClr val="003B54"/>
                </a:solidFill>
                <a:latin typeface="Arial"/>
                <a:cs typeface="Arial"/>
              </a:rPr>
              <a:t>test</a:t>
            </a:r>
            <a:r>
              <a:rPr sz="1452" kern="0" spc="-23">
                <a:solidFill>
                  <a:srgbClr val="003B54"/>
                </a:solidFill>
                <a:latin typeface="Arial"/>
                <a:cs typeface="Arial"/>
              </a:rPr>
              <a:t> </a:t>
            </a:r>
            <a:r>
              <a:rPr sz="1452" kern="0" spc="-9">
                <a:solidFill>
                  <a:srgbClr val="003B54"/>
                </a:solidFill>
                <a:latin typeface="Arial"/>
                <a:cs typeface="Arial"/>
              </a:rPr>
              <a:t>programme</a:t>
            </a:r>
            <a:endParaRPr sz="1452" kern="0">
              <a:solidFill>
                <a:sysClr val="windowText" lastClr="000000"/>
              </a:solidFill>
              <a:latin typeface="Arial"/>
              <a:cs typeface="Arial"/>
            </a:endParaRPr>
          </a:p>
          <a:p>
            <a:pPr marL="219004" indent="-207477" defTabSz="829909">
              <a:lnSpc>
                <a:spcPts val="1734"/>
              </a:lnSpc>
              <a:buFontTx/>
              <a:buChar char="•"/>
              <a:tabLst>
                <a:tab pos="219004" algn="l"/>
              </a:tabLst>
            </a:pPr>
            <a:r>
              <a:rPr sz="1452" kern="0">
                <a:solidFill>
                  <a:srgbClr val="003B54"/>
                </a:solidFill>
                <a:latin typeface="Arial"/>
                <a:cs typeface="Arial"/>
              </a:rPr>
              <a:t>2024</a:t>
            </a:r>
            <a:r>
              <a:rPr sz="1452" kern="0" spc="136">
                <a:solidFill>
                  <a:srgbClr val="003B54"/>
                </a:solidFill>
                <a:latin typeface="Arial"/>
                <a:cs typeface="Arial"/>
              </a:rPr>
              <a:t> </a:t>
            </a:r>
            <a:r>
              <a:rPr sz="1452" kern="0" spc="77">
                <a:solidFill>
                  <a:srgbClr val="003B54"/>
                </a:solidFill>
                <a:latin typeface="Arial"/>
                <a:cs typeface="Arial"/>
              </a:rPr>
              <a:t>–</a:t>
            </a:r>
            <a:r>
              <a:rPr sz="1452" kern="0" spc="136">
                <a:solidFill>
                  <a:srgbClr val="003B54"/>
                </a:solidFill>
                <a:latin typeface="Arial"/>
                <a:cs typeface="Arial"/>
              </a:rPr>
              <a:t> </a:t>
            </a:r>
            <a:r>
              <a:rPr sz="1452" kern="0">
                <a:solidFill>
                  <a:srgbClr val="003B54"/>
                </a:solidFill>
                <a:latin typeface="Arial"/>
                <a:cs typeface="Arial"/>
              </a:rPr>
              <a:t>production</a:t>
            </a:r>
            <a:r>
              <a:rPr sz="1452" kern="0" spc="132">
                <a:solidFill>
                  <a:srgbClr val="003B54"/>
                </a:solidFill>
                <a:latin typeface="Arial"/>
                <a:cs typeface="Arial"/>
              </a:rPr>
              <a:t> </a:t>
            </a:r>
            <a:r>
              <a:rPr sz="1452" kern="0">
                <a:solidFill>
                  <a:srgbClr val="003B54"/>
                </a:solidFill>
                <a:latin typeface="Arial"/>
                <a:cs typeface="Arial"/>
              </a:rPr>
              <a:t>location</a:t>
            </a:r>
            <a:r>
              <a:rPr sz="1452" kern="0" spc="132">
                <a:solidFill>
                  <a:srgbClr val="003B54"/>
                </a:solidFill>
                <a:latin typeface="Arial"/>
                <a:cs typeface="Arial"/>
              </a:rPr>
              <a:t> </a:t>
            </a:r>
            <a:r>
              <a:rPr sz="1452" kern="0" spc="-9">
                <a:solidFill>
                  <a:srgbClr val="003B54"/>
                </a:solidFill>
                <a:latin typeface="Arial"/>
                <a:cs typeface="Arial"/>
              </a:rPr>
              <a:t>announced</a:t>
            </a:r>
            <a:endParaRPr sz="1452" kern="0">
              <a:solidFill>
                <a:sysClr val="windowText" lastClr="000000"/>
              </a:solidFill>
              <a:latin typeface="Arial"/>
              <a:cs typeface="Arial"/>
            </a:endParaRPr>
          </a:p>
          <a:p>
            <a:pPr marL="219004" marR="362509" defTabSz="829909">
              <a:lnSpc>
                <a:spcPts val="1724"/>
              </a:lnSpc>
              <a:spcBef>
                <a:spcPts val="159"/>
              </a:spcBef>
            </a:pPr>
            <a:r>
              <a:rPr sz="1452" kern="0" spc="9">
                <a:solidFill>
                  <a:srgbClr val="003B54"/>
                </a:solidFill>
                <a:latin typeface="Arial"/>
                <a:cs typeface="Arial"/>
              </a:rPr>
              <a:t>and</a:t>
            </a:r>
            <a:r>
              <a:rPr sz="1452" kern="0" spc="73">
                <a:solidFill>
                  <a:srgbClr val="003B54"/>
                </a:solidFill>
                <a:latin typeface="Arial"/>
                <a:cs typeface="Arial"/>
              </a:rPr>
              <a:t> </a:t>
            </a:r>
            <a:r>
              <a:rPr sz="1452" kern="0" spc="50">
                <a:solidFill>
                  <a:srgbClr val="003B54"/>
                </a:solidFill>
                <a:latin typeface="Arial"/>
                <a:cs typeface="Arial"/>
              </a:rPr>
              <a:t>type</a:t>
            </a:r>
            <a:r>
              <a:rPr sz="1452" kern="0" spc="68">
                <a:solidFill>
                  <a:srgbClr val="003B54"/>
                </a:solidFill>
                <a:latin typeface="Arial"/>
                <a:cs typeface="Arial"/>
              </a:rPr>
              <a:t> </a:t>
            </a:r>
            <a:r>
              <a:rPr sz="1452" kern="0" spc="9">
                <a:solidFill>
                  <a:srgbClr val="003B54"/>
                </a:solidFill>
                <a:latin typeface="Arial"/>
                <a:cs typeface="Arial"/>
              </a:rPr>
              <a:t>certification</a:t>
            </a:r>
            <a:r>
              <a:rPr sz="1452" kern="0" spc="68">
                <a:solidFill>
                  <a:srgbClr val="003B54"/>
                </a:solidFill>
                <a:latin typeface="Arial"/>
                <a:cs typeface="Arial"/>
              </a:rPr>
              <a:t> </a:t>
            </a:r>
            <a:r>
              <a:rPr sz="1452" kern="0" spc="45">
                <a:solidFill>
                  <a:srgbClr val="003B54"/>
                </a:solidFill>
                <a:latin typeface="Arial"/>
                <a:cs typeface="Arial"/>
              </a:rPr>
              <a:t>of</a:t>
            </a:r>
            <a:r>
              <a:rPr sz="1452" kern="0" spc="68">
                <a:solidFill>
                  <a:srgbClr val="003B54"/>
                </a:solidFill>
                <a:latin typeface="Arial"/>
                <a:cs typeface="Arial"/>
              </a:rPr>
              <a:t> </a:t>
            </a:r>
            <a:r>
              <a:rPr sz="1452" kern="0" spc="-9">
                <a:solidFill>
                  <a:srgbClr val="003B54"/>
                </a:solidFill>
                <a:latin typeface="Arial"/>
                <a:cs typeface="Arial"/>
              </a:rPr>
              <a:t>production </a:t>
            </a:r>
            <a:r>
              <a:rPr sz="1452" kern="0">
                <a:solidFill>
                  <a:srgbClr val="003B54"/>
                </a:solidFill>
                <a:latin typeface="Arial"/>
                <a:cs typeface="Arial"/>
              </a:rPr>
              <a:t>variant</a:t>
            </a:r>
            <a:r>
              <a:rPr sz="1452" kern="0" spc="218">
                <a:solidFill>
                  <a:srgbClr val="003B54"/>
                </a:solidFill>
                <a:latin typeface="Arial"/>
                <a:cs typeface="Arial"/>
              </a:rPr>
              <a:t> </a:t>
            </a:r>
            <a:r>
              <a:rPr sz="1452" kern="0" spc="-9">
                <a:solidFill>
                  <a:srgbClr val="003B54"/>
                </a:solidFill>
                <a:latin typeface="Arial"/>
                <a:cs typeface="Arial"/>
              </a:rPr>
              <a:t>launched</a:t>
            </a:r>
            <a:endParaRPr sz="1452" kern="0">
              <a:solidFill>
                <a:sysClr val="windowText" lastClr="000000"/>
              </a:solidFill>
              <a:latin typeface="Arial"/>
              <a:cs typeface="Arial"/>
            </a:endParaRPr>
          </a:p>
          <a:p>
            <a:pPr marL="219004" indent="-207477" defTabSz="829909">
              <a:lnSpc>
                <a:spcPts val="1661"/>
              </a:lnSpc>
              <a:buFontTx/>
              <a:buChar char="•"/>
              <a:tabLst>
                <a:tab pos="219004" algn="l"/>
              </a:tabLst>
            </a:pPr>
            <a:r>
              <a:rPr sz="1452" kern="0" spc="-9">
                <a:solidFill>
                  <a:srgbClr val="003B54"/>
                </a:solidFill>
                <a:latin typeface="Arial"/>
                <a:cs typeface="Arial"/>
              </a:rPr>
              <a:t>Scheduled</a:t>
            </a:r>
            <a:r>
              <a:rPr sz="1452" kern="0" spc="32">
                <a:solidFill>
                  <a:srgbClr val="003B54"/>
                </a:solidFill>
                <a:latin typeface="Arial"/>
                <a:cs typeface="Arial"/>
              </a:rPr>
              <a:t> </a:t>
            </a:r>
            <a:r>
              <a:rPr sz="1452" kern="0">
                <a:solidFill>
                  <a:srgbClr val="003B54"/>
                </a:solidFill>
                <a:latin typeface="Arial"/>
                <a:cs typeface="Arial"/>
              </a:rPr>
              <a:t>2027</a:t>
            </a:r>
            <a:r>
              <a:rPr sz="1452" kern="0" spc="27">
                <a:solidFill>
                  <a:srgbClr val="003B54"/>
                </a:solidFill>
                <a:latin typeface="Arial"/>
                <a:cs typeface="Arial"/>
              </a:rPr>
              <a:t> </a:t>
            </a:r>
            <a:r>
              <a:rPr sz="1452" kern="0" spc="77">
                <a:solidFill>
                  <a:srgbClr val="003B54"/>
                </a:solidFill>
                <a:latin typeface="Arial"/>
                <a:cs typeface="Arial"/>
              </a:rPr>
              <a:t>–</a:t>
            </a:r>
            <a:r>
              <a:rPr sz="1452" kern="0" spc="36">
                <a:solidFill>
                  <a:srgbClr val="003B54"/>
                </a:solidFill>
                <a:latin typeface="Arial"/>
                <a:cs typeface="Arial"/>
              </a:rPr>
              <a:t> </a:t>
            </a:r>
            <a:r>
              <a:rPr sz="1452" kern="0" spc="-123">
                <a:solidFill>
                  <a:srgbClr val="003B54"/>
                </a:solidFill>
                <a:latin typeface="Arial"/>
                <a:cs typeface="Arial"/>
              </a:rPr>
              <a:t>FF</a:t>
            </a:r>
            <a:r>
              <a:rPr sz="1452" kern="0" spc="27">
                <a:solidFill>
                  <a:srgbClr val="003B54"/>
                </a:solidFill>
                <a:latin typeface="Arial"/>
                <a:cs typeface="Arial"/>
              </a:rPr>
              <a:t> </a:t>
            </a:r>
            <a:r>
              <a:rPr sz="1452" kern="0">
                <a:solidFill>
                  <a:srgbClr val="003B54"/>
                </a:solidFill>
                <a:latin typeface="Arial"/>
                <a:cs typeface="Arial"/>
              </a:rPr>
              <a:t>production</a:t>
            </a:r>
            <a:r>
              <a:rPr sz="1452" kern="0" spc="27">
                <a:solidFill>
                  <a:srgbClr val="003B54"/>
                </a:solidFill>
                <a:latin typeface="Arial"/>
                <a:cs typeface="Arial"/>
              </a:rPr>
              <a:t> </a:t>
            </a:r>
            <a:r>
              <a:rPr sz="1452" kern="0" spc="-9">
                <a:solidFill>
                  <a:srgbClr val="003B54"/>
                </a:solidFill>
                <a:latin typeface="Arial"/>
                <a:cs typeface="Arial"/>
              </a:rPr>
              <a:t>variant</a:t>
            </a:r>
            <a:endParaRPr sz="1452" kern="0">
              <a:solidFill>
                <a:sysClr val="windowText" lastClr="000000"/>
              </a:solidFill>
              <a:latin typeface="Arial"/>
              <a:cs typeface="Arial"/>
            </a:endParaRPr>
          </a:p>
          <a:p>
            <a:pPr marL="219004" indent="-207477" defTabSz="829909">
              <a:lnSpc>
                <a:spcPts val="1734"/>
              </a:lnSpc>
              <a:spcBef>
                <a:spcPts val="68"/>
              </a:spcBef>
              <a:buFontTx/>
              <a:buChar char="•"/>
              <a:tabLst>
                <a:tab pos="219004" algn="l"/>
              </a:tabLst>
            </a:pPr>
            <a:r>
              <a:rPr sz="1452" kern="0" spc="-9">
                <a:solidFill>
                  <a:srgbClr val="003B54"/>
                </a:solidFill>
                <a:latin typeface="Arial"/>
                <a:cs typeface="Arial"/>
              </a:rPr>
              <a:t>Scheduled</a:t>
            </a:r>
            <a:r>
              <a:rPr sz="1452" kern="0" spc="-18">
                <a:solidFill>
                  <a:srgbClr val="003B54"/>
                </a:solidFill>
                <a:latin typeface="Arial"/>
                <a:cs typeface="Arial"/>
              </a:rPr>
              <a:t> </a:t>
            </a:r>
            <a:r>
              <a:rPr sz="1452" kern="0">
                <a:solidFill>
                  <a:srgbClr val="003B54"/>
                </a:solidFill>
                <a:latin typeface="Arial"/>
                <a:cs typeface="Arial"/>
              </a:rPr>
              <a:t>2028</a:t>
            </a:r>
            <a:r>
              <a:rPr sz="1452" kern="0" spc="-23">
                <a:solidFill>
                  <a:srgbClr val="003B54"/>
                </a:solidFill>
                <a:latin typeface="Arial"/>
                <a:cs typeface="Arial"/>
              </a:rPr>
              <a:t> </a:t>
            </a:r>
            <a:r>
              <a:rPr sz="1452" kern="0" spc="77">
                <a:solidFill>
                  <a:srgbClr val="003B54"/>
                </a:solidFill>
                <a:latin typeface="Arial"/>
                <a:cs typeface="Arial"/>
              </a:rPr>
              <a:t>–</a:t>
            </a:r>
            <a:r>
              <a:rPr sz="1452" kern="0" spc="-18">
                <a:solidFill>
                  <a:srgbClr val="003B54"/>
                </a:solidFill>
                <a:latin typeface="Arial"/>
                <a:cs typeface="Arial"/>
              </a:rPr>
              <a:t> </a:t>
            </a:r>
            <a:r>
              <a:rPr sz="1452" kern="0">
                <a:solidFill>
                  <a:srgbClr val="003B54"/>
                </a:solidFill>
                <a:latin typeface="Arial"/>
                <a:cs typeface="Arial"/>
              </a:rPr>
              <a:t>Type</a:t>
            </a:r>
            <a:r>
              <a:rPr sz="1452" kern="0" spc="-18">
                <a:solidFill>
                  <a:srgbClr val="003B54"/>
                </a:solidFill>
                <a:latin typeface="Arial"/>
                <a:cs typeface="Arial"/>
              </a:rPr>
              <a:t> </a:t>
            </a:r>
            <a:r>
              <a:rPr sz="1452" kern="0" spc="-9">
                <a:solidFill>
                  <a:srgbClr val="003B54"/>
                </a:solidFill>
                <a:latin typeface="Arial"/>
                <a:cs typeface="Arial"/>
              </a:rPr>
              <a:t>certificate</a:t>
            </a:r>
            <a:endParaRPr sz="1452" kern="0">
              <a:solidFill>
                <a:sysClr val="windowText" lastClr="000000"/>
              </a:solidFill>
              <a:latin typeface="Arial"/>
              <a:cs typeface="Arial"/>
            </a:endParaRPr>
          </a:p>
          <a:p>
            <a:pPr marL="219004" marR="763056" indent="-208054" defTabSz="829909">
              <a:lnSpc>
                <a:spcPts val="1724"/>
              </a:lnSpc>
              <a:spcBef>
                <a:spcPts val="59"/>
              </a:spcBef>
              <a:buFontTx/>
              <a:buChar char="•"/>
              <a:tabLst>
                <a:tab pos="219004" algn="l"/>
              </a:tabLst>
            </a:pPr>
            <a:r>
              <a:rPr sz="1452" kern="0" spc="-9">
                <a:solidFill>
                  <a:srgbClr val="003B54"/>
                </a:solidFill>
                <a:latin typeface="Arial"/>
                <a:cs typeface="Arial"/>
              </a:rPr>
              <a:t>Scheduled </a:t>
            </a:r>
            <a:r>
              <a:rPr sz="1452" kern="0">
                <a:solidFill>
                  <a:srgbClr val="003B54"/>
                </a:solidFill>
                <a:latin typeface="Arial"/>
                <a:cs typeface="Arial"/>
              </a:rPr>
              <a:t>2030</a:t>
            </a:r>
            <a:r>
              <a:rPr sz="1452" kern="0" spc="-9">
                <a:solidFill>
                  <a:srgbClr val="003B54"/>
                </a:solidFill>
                <a:latin typeface="Arial"/>
                <a:cs typeface="Arial"/>
              </a:rPr>
              <a:t> </a:t>
            </a:r>
            <a:r>
              <a:rPr sz="1452" kern="0" spc="77">
                <a:solidFill>
                  <a:srgbClr val="003B54"/>
                </a:solidFill>
                <a:latin typeface="Arial"/>
                <a:cs typeface="Arial"/>
              </a:rPr>
              <a:t>–</a:t>
            </a:r>
            <a:r>
              <a:rPr sz="1452" kern="0" spc="-9">
                <a:solidFill>
                  <a:srgbClr val="003B54"/>
                </a:solidFill>
                <a:latin typeface="Arial"/>
                <a:cs typeface="Arial"/>
              </a:rPr>
              <a:t> </a:t>
            </a:r>
            <a:r>
              <a:rPr sz="1452" kern="0">
                <a:solidFill>
                  <a:srgbClr val="003B54"/>
                </a:solidFill>
                <a:latin typeface="Arial"/>
                <a:cs typeface="Arial"/>
              </a:rPr>
              <a:t>First</a:t>
            </a:r>
            <a:r>
              <a:rPr sz="1452" kern="0" spc="-9">
                <a:solidFill>
                  <a:srgbClr val="003B54"/>
                </a:solidFill>
                <a:latin typeface="Arial"/>
                <a:cs typeface="Arial"/>
              </a:rPr>
              <a:t> electric </a:t>
            </a:r>
            <a:r>
              <a:rPr sz="1452" kern="0">
                <a:solidFill>
                  <a:srgbClr val="003B54"/>
                </a:solidFill>
                <a:latin typeface="Arial"/>
                <a:cs typeface="Arial"/>
              </a:rPr>
              <a:t>powertrain</a:t>
            </a:r>
            <a:r>
              <a:rPr sz="1452" kern="0" spc="245">
                <a:solidFill>
                  <a:srgbClr val="003B54"/>
                </a:solidFill>
                <a:latin typeface="Arial"/>
                <a:cs typeface="Arial"/>
              </a:rPr>
              <a:t> </a:t>
            </a:r>
            <a:r>
              <a:rPr sz="1452" kern="0" spc="-9">
                <a:solidFill>
                  <a:srgbClr val="003B54"/>
                </a:solidFill>
                <a:latin typeface="Arial"/>
                <a:cs typeface="Arial"/>
              </a:rPr>
              <a:t>available</a:t>
            </a:r>
            <a:endParaRPr sz="1452" kern="0">
              <a:solidFill>
                <a:sysClr val="windowText" lastClr="000000"/>
              </a:solidFill>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471" y="933610"/>
            <a:ext cx="8874483" cy="4990780"/>
          </a:xfrm>
          <a:custGeom>
            <a:avLst/>
            <a:gdLst/>
            <a:ahLst/>
            <a:cxnLst/>
            <a:rect l="l" t="t" r="r" b="b"/>
            <a:pathLst>
              <a:path w="9778365" h="5499100">
                <a:moveTo>
                  <a:pt x="9778230" y="0"/>
                </a:moveTo>
                <a:lnTo>
                  <a:pt x="0" y="0"/>
                </a:lnTo>
                <a:lnTo>
                  <a:pt x="0" y="5499100"/>
                </a:lnTo>
                <a:lnTo>
                  <a:pt x="9778230" y="5499100"/>
                </a:lnTo>
                <a:lnTo>
                  <a:pt x="9778230" y="0"/>
                </a:lnTo>
                <a:close/>
              </a:path>
            </a:pathLst>
          </a:custGeom>
          <a:solidFill>
            <a:srgbClr val="003B53"/>
          </a:solidFill>
        </p:spPr>
        <p:txBody>
          <a:bodyPr wrap="square" lIns="0" tIns="0" rIns="0" bIns="0" rtlCol="0"/>
          <a:lstStyle/>
          <a:p>
            <a:pPr defTabSz="829909"/>
            <a:endParaRPr sz="1634" kern="0">
              <a:solidFill>
                <a:sysClr val="windowText" lastClr="000000"/>
              </a:solidFill>
            </a:endParaRPr>
          </a:p>
        </p:txBody>
      </p:sp>
      <p:grpSp>
        <p:nvGrpSpPr>
          <p:cNvPr id="3" name="object 3"/>
          <p:cNvGrpSpPr/>
          <p:nvPr/>
        </p:nvGrpSpPr>
        <p:grpSpPr>
          <a:xfrm>
            <a:off x="1658471" y="933610"/>
            <a:ext cx="5424736" cy="4990780"/>
            <a:chOff x="457200" y="1028700"/>
            <a:chExt cx="5977255" cy="5499100"/>
          </a:xfrm>
        </p:grpSpPr>
        <p:sp>
          <p:nvSpPr>
            <p:cNvPr id="4" name="object 4"/>
            <p:cNvSpPr/>
            <p:nvPr/>
          </p:nvSpPr>
          <p:spPr>
            <a:xfrm>
              <a:off x="457200" y="1028700"/>
              <a:ext cx="5977255" cy="5499100"/>
            </a:xfrm>
            <a:custGeom>
              <a:avLst/>
              <a:gdLst/>
              <a:ahLst/>
              <a:cxnLst/>
              <a:rect l="l" t="t" r="r" b="b"/>
              <a:pathLst>
                <a:path w="5977255" h="5499100">
                  <a:moveTo>
                    <a:pt x="5976863" y="0"/>
                  </a:moveTo>
                  <a:lnTo>
                    <a:pt x="0" y="0"/>
                  </a:lnTo>
                  <a:lnTo>
                    <a:pt x="0" y="5499098"/>
                  </a:lnTo>
                  <a:lnTo>
                    <a:pt x="3822564" y="5499098"/>
                  </a:lnTo>
                  <a:lnTo>
                    <a:pt x="5976863" y="0"/>
                  </a:lnTo>
                  <a:close/>
                </a:path>
              </a:pathLst>
            </a:custGeom>
            <a:solidFill>
              <a:srgbClr val="0F465D"/>
            </a:solidFill>
          </p:spPr>
          <p:txBody>
            <a:bodyPr wrap="square" lIns="0" tIns="0" rIns="0" bIns="0" rtlCol="0"/>
            <a:lstStyle/>
            <a:p>
              <a:pPr defTabSz="829909"/>
              <a:endParaRPr sz="1634" kern="0">
                <a:solidFill>
                  <a:sysClr val="windowText" lastClr="000000"/>
                </a:solidFill>
              </a:endParaRPr>
            </a:p>
          </p:txBody>
        </p:sp>
        <p:pic>
          <p:nvPicPr>
            <p:cNvPr id="5" name="object 5"/>
            <p:cNvPicPr/>
            <p:nvPr/>
          </p:nvPicPr>
          <p:blipFill>
            <a:blip r:embed="rId2" cstate="print"/>
            <a:stretch>
              <a:fillRect/>
            </a:stretch>
          </p:blipFill>
          <p:spPr>
            <a:xfrm>
              <a:off x="957610" y="6165973"/>
              <a:ext cx="844798" cy="214799"/>
            </a:xfrm>
            <a:prstGeom prst="rect">
              <a:avLst/>
            </a:prstGeom>
          </p:spPr>
        </p:pic>
      </p:grpSp>
      <p:sp>
        <p:nvSpPr>
          <p:cNvPr id="6" name="object 6"/>
          <p:cNvSpPr txBox="1">
            <a:spLocks noGrp="1"/>
          </p:cNvSpPr>
          <p:nvPr>
            <p:ph type="title"/>
          </p:nvPr>
        </p:nvSpPr>
        <p:spPr>
          <a:xfrm>
            <a:off x="2101098" y="1149912"/>
            <a:ext cx="6874136" cy="318967"/>
          </a:xfrm>
          <a:prstGeom prst="rect">
            <a:avLst/>
          </a:prstGeom>
        </p:spPr>
        <p:txBody>
          <a:bodyPr vert="horz" wrap="square" lIns="0" tIns="11526" rIns="0" bIns="0" rtlCol="0">
            <a:spAutoFit/>
          </a:bodyPr>
          <a:lstStyle/>
          <a:p>
            <a:pPr marL="11527">
              <a:spcBef>
                <a:spcPts val="91"/>
              </a:spcBef>
            </a:pPr>
            <a:r>
              <a:rPr sz="1997" b="1">
                <a:solidFill>
                  <a:srgbClr val="F7F5EF"/>
                </a:solidFill>
                <a:latin typeface="Arial"/>
                <a:cs typeface="Arial"/>
              </a:rPr>
              <a:t>Background</a:t>
            </a:r>
            <a:r>
              <a:rPr sz="1997" b="1" spc="41">
                <a:solidFill>
                  <a:srgbClr val="F7F5EF"/>
                </a:solidFill>
                <a:latin typeface="Arial"/>
                <a:cs typeface="Arial"/>
              </a:rPr>
              <a:t> </a:t>
            </a:r>
            <a:r>
              <a:rPr sz="1997" b="1" spc="136">
                <a:solidFill>
                  <a:srgbClr val="F7F5EF"/>
                </a:solidFill>
                <a:latin typeface="Arial"/>
                <a:cs typeface="Arial"/>
              </a:rPr>
              <a:t>-</a:t>
            </a:r>
            <a:r>
              <a:rPr sz="1997" b="1" spc="32">
                <a:solidFill>
                  <a:srgbClr val="F7F5EF"/>
                </a:solidFill>
                <a:latin typeface="Arial"/>
                <a:cs typeface="Arial"/>
              </a:rPr>
              <a:t> </a:t>
            </a:r>
            <a:r>
              <a:rPr sz="1997" b="1" spc="141">
                <a:solidFill>
                  <a:srgbClr val="F7F5EF"/>
                </a:solidFill>
                <a:latin typeface="Arial"/>
                <a:cs typeface="Arial"/>
              </a:rPr>
              <a:t>2023</a:t>
            </a:r>
            <a:r>
              <a:rPr sz="1997" b="1" spc="45">
                <a:solidFill>
                  <a:srgbClr val="F7F5EF"/>
                </a:solidFill>
                <a:latin typeface="Arial"/>
                <a:cs typeface="Arial"/>
              </a:rPr>
              <a:t> </a:t>
            </a:r>
            <a:r>
              <a:rPr sz="1997" b="1">
                <a:solidFill>
                  <a:srgbClr val="F7F5EF"/>
                </a:solidFill>
                <a:latin typeface="Arial"/>
                <a:cs typeface="Arial"/>
              </a:rPr>
              <a:t>Study</a:t>
            </a:r>
            <a:r>
              <a:rPr sz="1997" b="1" spc="54">
                <a:solidFill>
                  <a:srgbClr val="F7F5EF"/>
                </a:solidFill>
                <a:latin typeface="Arial"/>
                <a:cs typeface="Arial"/>
              </a:rPr>
              <a:t> </a:t>
            </a:r>
            <a:r>
              <a:rPr sz="1997" b="1" spc="136">
                <a:solidFill>
                  <a:srgbClr val="F7F5EF"/>
                </a:solidFill>
                <a:latin typeface="Arial"/>
                <a:cs typeface="Arial"/>
              </a:rPr>
              <a:t>-</a:t>
            </a:r>
            <a:r>
              <a:rPr sz="1997" b="1" spc="32">
                <a:solidFill>
                  <a:srgbClr val="F7F5EF"/>
                </a:solidFill>
                <a:latin typeface="Arial"/>
                <a:cs typeface="Arial"/>
              </a:rPr>
              <a:t> </a:t>
            </a:r>
            <a:r>
              <a:rPr sz="1997" b="1">
                <a:solidFill>
                  <a:srgbClr val="F7F5EF"/>
                </a:solidFill>
                <a:latin typeface="Arial"/>
                <a:cs typeface="Arial"/>
              </a:rPr>
              <a:t>Working</a:t>
            </a:r>
            <a:r>
              <a:rPr sz="1997" b="1" spc="45">
                <a:solidFill>
                  <a:srgbClr val="F7F5EF"/>
                </a:solidFill>
                <a:latin typeface="Arial"/>
                <a:cs typeface="Arial"/>
              </a:rPr>
              <a:t> </a:t>
            </a:r>
            <a:r>
              <a:rPr sz="1997" b="1">
                <a:solidFill>
                  <a:srgbClr val="F7F5EF"/>
                </a:solidFill>
                <a:latin typeface="Arial"/>
                <a:cs typeface="Arial"/>
              </a:rPr>
              <a:t>group</a:t>
            </a:r>
            <a:r>
              <a:rPr sz="1997" b="1" spc="41">
                <a:solidFill>
                  <a:srgbClr val="F7F5EF"/>
                </a:solidFill>
                <a:latin typeface="Arial"/>
                <a:cs typeface="Arial"/>
              </a:rPr>
              <a:t> participants</a:t>
            </a:r>
            <a:endParaRPr sz="1997">
              <a:latin typeface="Arial"/>
              <a:cs typeface="Arial"/>
            </a:endParaRPr>
          </a:p>
        </p:txBody>
      </p:sp>
      <p:sp>
        <p:nvSpPr>
          <p:cNvPr id="8" name="object 8"/>
          <p:cNvSpPr txBox="1">
            <a:spLocks noGrp="1"/>
          </p:cNvSpPr>
          <p:nvPr>
            <p:ph type="sldNum" sz="quarter" idx="7"/>
          </p:nvPr>
        </p:nvSpPr>
        <p:spPr>
          <a:xfrm>
            <a:off x="6708546" y="5116799"/>
            <a:ext cx="167552" cy="101211"/>
          </a:xfrm>
          <a:prstGeom prst="rect">
            <a:avLst/>
          </a:prstGeom>
        </p:spPr>
        <p:txBody>
          <a:bodyPr vert="horz" wrap="square" lIns="0" tIns="3458" rIns="0" bIns="0" rtlCol="0">
            <a:spAutoFit/>
          </a:bodyPr>
          <a:lstStyle/>
          <a:p>
            <a:pPr marL="34580" defTabSz="829909">
              <a:spcBef>
                <a:spcPts val="27"/>
              </a:spcBef>
            </a:pPr>
            <a:fld id="{81D60167-4931-47E6-BA6A-407CBD079E47}" type="slidenum">
              <a:rPr kern="0" spc="-45" dirty="0">
                <a:solidFill>
                  <a:srgbClr val="F7F5EF"/>
                </a:solidFill>
              </a:rPr>
              <a:pPr marL="34580" defTabSz="829909">
                <a:spcBef>
                  <a:spcPts val="27"/>
                </a:spcBef>
              </a:pPr>
              <a:t>27</a:t>
            </a:fld>
            <a:endParaRPr kern="0" spc="-45">
              <a:solidFill>
                <a:srgbClr val="F7F5EF"/>
              </a:solidFill>
            </a:endParaRPr>
          </a:p>
        </p:txBody>
      </p:sp>
      <p:sp>
        <p:nvSpPr>
          <p:cNvPr id="7" name="object 7"/>
          <p:cNvSpPr txBox="1"/>
          <p:nvPr/>
        </p:nvSpPr>
        <p:spPr>
          <a:xfrm>
            <a:off x="2410087" y="1687863"/>
            <a:ext cx="7561664" cy="3556668"/>
          </a:xfrm>
          <a:prstGeom prst="rect">
            <a:avLst/>
          </a:prstGeom>
        </p:spPr>
        <p:txBody>
          <a:bodyPr vert="horz" wrap="square" lIns="0" tIns="105463" rIns="0" bIns="0" rtlCol="0">
            <a:spAutoFit/>
          </a:bodyPr>
          <a:lstStyle/>
          <a:p>
            <a:pPr marL="261076" indent="-249549" defTabSz="829909">
              <a:spcBef>
                <a:spcPts val="830"/>
              </a:spcBef>
              <a:buFontTx/>
              <a:buChar char="•"/>
              <a:tabLst>
                <a:tab pos="261076" algn="l"/>
              </a:tabLst>
            </a:pPr>
            <a:r>
              <a:rPr sz="1724" kern="0">
                <a:solidFill>
                  <a:srgbClr val="F7FCFE"/>
                </a:solidFill>
                <a:latin typeface="Arial"/>
                <a:cs typeface="Arial"/>
              </a:rPr>
              <a:t>Highlands</a:t>
            </a:r>
            <a:r>
              <a:rPr sz="1724" kern="0" spc="-14">
                <a:solidFill>
                  <a:srgbClr val="F7FCFE"/>
                </a:solidFill>
                <a:latin typeface="Arial"/>
                <a:cs typeface="Arial"/>
              </a:rPr>
              <a:t> </a:t>
            </a:r>
            <a:r>
              <a:rPr sz="1724" kern="0" spc="-132">
                <a:solidFill>
                  <a:srgbClr val="F7FCFE"/>
                </a:solidFill>
                <a:latin typeface="Arial"/>
                <a:cs typeface="Arial"/>
              </a:rPr>
              <a:t>&amp;</a:t>
            </a:r>
            <a:r>
              <a:rPr sz="1724" kern="0" spc="-5">
                <a:solidFill>
                  <a:srgbClr val="F7FCFE"/>
                </a:solidFill>
                <a:latin typeface="Arial"/>
                <a:cs typeface="Arial"/>
              </a:rPr>
              <a:t> </a:t>
            </a:r>
            <a:r>
              <a:rPr sz="1724" kern="0">
                <a:solidFill>
                  <a:srgbClr val="F7FCFE"/>
                </a:solidFill>
                <a:latin typeface="Arial"/>
                <a:cs typeface="Arial"/>
              </a:rPr>
              <a:t>Islands</a:t>
            </a:r>
            <a:r>
              <a:rPr sz="1724" kern="0" spc="-9">
                <a:solidFill>
                  <a:srgbClr val="F7FCFE"/>
                </a:solidFill>
                <a:latin typeface="Arial"/>
                <a:cs typeface="Arial"/>
              </a:rPr>
              <a:t> </a:t>
            </a:r>
            <a:r>
              <a:rPr sz="1724" kern="0">
                <a:solidFill>
                  <a:srgbClr val="F7FCFE"/>
                </a:solidFill>
                <a:latin typeface="Arial"/>
                <a:cs typeface="Arial"/>
              </a:rPr>
              <a:t>Airports</a:t>
            </a:r>
            <a:r>
              <a:rPr sz="1724" kern="0" spc="-9">
                <a:solidFill>
                  <a:srgbClr val="F7FCFE"/>
                </a:solidFill>
                <a:latin typeface="Arial"/>
                <a:cs typeface="Arial"/>
              </a:rPr>
              <a:t> (HIAL)</a:t>
            </a:r>
            <a:endParaRPr sz="1724" kern="0">
              <a:solidFill>
                <a:sysClr val="windowText" lastClr="000000"/>
              </a:solidFill>
              <a:latin typeface="Arial"/>
              <a:cs typeface="Arial"/>
            </a:endParaRPr>
          </a:p>
          <a:p>
            <a:pPr marL="261076" indent="-249549" defTabSz="829909">
              <a:spcBef>
                <a:spcPts val="740"/>
              </a:spcBef>
              <a:buFontTx/>
              <a:buChar char="•"/>
              <a:tabLst>
                <a:tab pos="261076" algn="l"/>
              </a:tabLst>
            </a:pPr>
            <a:r>
              <a:rPr sz="1724" kern="0">
                <a:solidFill>
                  <a:srgbClr val="F7FCFE"/>
                </a:solidFill>
                <a:latin typeface="Arial"/>
                <a:cs typeface="Arial"/>
              </a:rPr>
              <a:t>Hybrid</a:t>
            </a:r>
            <a:r>
              <a:rPr sz="1724" kern="0" spc="-5">
                <a:solidFill>
                  <a:srgbClr val="F7FCFE"/>
                </a:solidFill>
                <a:latin typeface="Arial"/>
                <a:cs typeface="Arial"/>
              </a:rPr>
              <a:t> </a:t>
            </a:r>
            <a:r>
              <a:rPr sz="1724" kern="0">
                <a:solidFill>
                  <a:srgbClr val="F7FCFE"/>
                </a:solidFill>
                <a:latin typeface="Arial"/>
                <a:cs typeface="Arial"/>
              </a:rPr>
              <a:t>Air</a:t>
            </a:r>
            <a:r>
              <a:rPr sz="1724" kern="0" spc="-5">
                <a:solidFill>
                  <a:srgbClr val="F7FCFE"/>
                </a:solidFill>
                <a:latin typeface="Arial"/>
                <a:cs typeface="Arial"/>
              </a:rPr>
              <a:t> </a:t>
            </a:r>
            <a:r>
              <a:rPr sz="1724" kern="0" spc="-27">
                <a:solidFill>
                  <a:srgbClr val="F7FCFE"/>
                </a:solidFill>
                <a:latin typeface="Arial"/>
                <a:cs typeface="Arial"/>
              </a:rPr>
              <a:t>Vehicles</a:t>
            </a:r>
            <a:r>
              <a:rPr sz="1724" kern="0">
                <a:solidFill>
                  <a:srgbClr val="F7FCFE"/>
                </a:solidFill>
                <a:latin typeface="Arial"/>
                <a:cs typeface="Arial"/>
              </a:rPr>
              <a:t> </a:t>
            </a:r>
            <a:r>
              <a:rPr sz="1724" kern="0" spc="-18">
                <a:solidFill>
                  <a:srgbClr val="F7FCFE"/>
                </a:solidFill>
                <a:latin typeface="Arial"/>
                <a:cs typeface="Arial"/>
              </a:rPr>
              <a:t>(HAV)</a:t>
            </a:r>
            <a:endParaRPr sz="1724" kern="0">
              <a:solidFill>
                <a:sysClr val="windowText" lastClr="000000"/>
              </a:solidFill>
              <a:latin typeface="Arial"/>
              <a:cs typeface="Arial"/>
            </a:endParaRPr>
          </a:p>
          <a:p>
            <a:pPr marL="261076" indent="-249549" defTabSz="829909">
              <a:spcBef>
                <a:spcPts val="740"/>
              </a:spcBef>
              <a:buFontTx/>
              <a:buChar char="•"/>
              <a:tabLst>
                <a:tab pos="261076" algn="l"/>
              </a:tabLst>
            </a:pPr>
            <a:r>
              <a:rPr sz="1724" kern="0">
                <a:solidFill>
                  <a:srgbClr val="F7FCFE"/>
                </a:solidFill>
                <a:latin typeface="Arial"/>
                <a:cs typeface="Arial"/>
              </a:rPr>
              <a:t>Orkney</a:t>
            </a:r>
            <a:r>
              <a:rPr sz="1724" kern="0" spc="73">
                <a:solidFill>
                  <a:srgbClr val="F7FCFE"/>
                </a:solidFill>
                <a:latin typeface="Arial"/>
                <a:cs typeface="Arial"/>
              </a:rPr>
              <a:t> </a:t>
            </a:r>
            <a:r>
              <a:rPr sz="1724" kern="0">
                <a:solidFill>
                  <a:srgbClr val="F7FCFE"/>
                </a:solidFill>
                <a:latin typeface="Arial"/>
                <a:cs typeface="Arial"/>
              </a:rPr>
              <a:t>Islands</a:t>
            </a:r>
            <a:r>
              <a:rPr sz="1724" kern="0" spc="68">
                <a:solidFill>
                  <a:srgbClr val="F7FCFE"/>
                </a:solidFill>
                <a:latin typeface="Arial"/>
                <a:cs typeface="Arial"/>
              </a:rPr>
              <a:t> </a:t>
            </a:r>
            <a:r>
              <a:rPr sz="1724" kern="0">
                <a:solidFill>
                  <a:srgbClr val="F7FCFE"/>
                </a:solidFill>
                <a:latin typeface="Arial"/>
                <a:cs typeface="Arial"/>
              </a:rPr>
              <a:t>Council</a:t>
            </a:r>
            <a:r>
              <a:rPr sz="1724" kern="0" spc="68">
                <a:solidFill>
                  <a:srgbClr val="F7FCFE"/>
                </a:solidFill>
                <a:latin typeface="Arial"/>
                <a:cs typeface="Arial"/>
              </a:rPr>
              <a:t> </a:t>
            </a:r>
            <a:r>
              <a:rPr sz="1724" kern="0" spc="-18">
                <a:solidFill>
                  <a:srgbClr val="F7FCFE"/>
                </a:solidFill>
                <a:latin typeface="Arial"/>
                <a:cs typeface="Arial"/>
              </a:rPr>
              <a:t>(OIC)</a:t>
            </a:r>
            <a:endParaRPr sz="1724" kern="0">
              <a:solidFill>
                <a:sysClr val="windowText" lastClr="000000"/>
              </a:solidFill>
              <a:latin typeface="Arial"/>
              <a:cs typeface="Arial"/>
            </a:endParaRPr>
          </a:p>
          <a:p>
            <a:pPr marL="261076" indent="-249549" defTabSz="829909">
              <a:spcBef>
                <a:spcPts val="744"/>
              </a:spcBef>
              <a:buFontTx/>
              <a:buChar char="•"/>
              <a:tabLst>
                <a:tab pos="261076" algn="l"/>
              </a:tabLst>
            </a:pPr>
            <a:r>
              <a:rPr sz="1724" kern="0">
                <a:solidFill>
                  <a:srgbClr val="F7FCFE"/>
                </a:solidFill>
                <a:latin typeface="Arial"/>
                <a:cs typeface="Arial"/>
              </a:rPr>
              <a:t>Highlands</a:t>
            </a:r>
            <a:r>
              <a:rPr sz="1724" kern="0" spc="50">
                <a:solidFill>
                  <a:srgbClr val="F7FCFE"/>
                </a:solidFill>
                <a:latin typeface="Arial"/>
                <a:cs typeface="Arial"/>
              </a:rPr>
              <a:t> </a:t>
            </a:r>
            <a:r>
              <a:rPr sz="1724" kern="0" spc="-132">
                <a:solidFill>
                  <a:srgbClr val="F7FCFE"/>
                </a:solidFill>
                <a:latin typeface="Arial"/>
                <a:cs typeface="Arial"/>
              </a:rPr>
              <a:t>&amp;</a:t>
            </a:r>
            <a:r>
              <a:rPr sz="1724" kern="0" spc="54">
                <a:solidFill>
                  <a:srgbClr val="F7FCFE"/>
                </a:solidFill>
                <a:latin typeface="Arial"/>
                <a:cs typeface="Arial"/>
              </a:rPr>
              <a:t> </a:t>
            </a:r>
            <a:r>
              <a:rPr sz="1724" kern="0">
                <a:solidFill>
                  <a:srgbClr val="F7FCFE"/>
                </a:solidFill>
                <a:latin typeface="Arial"/>
                <a:cs typeface="Arial"/>
              </a:rPr>
              <a:t>Islands</a:t>
            </a:r>
            <a:r>
              <a:rPr sz="1724" kern="0" spc="50">
                <a:solidFill>
                  <a:srgbClr val="F7FCFE"/>
                </a:solidFill>
                <a:latin typeface="Arial"/>
                <a:cs typeface="Arial"/>
              </a:rPr>
              <a:t> </a:t>
            </a:r>
            <a:r>
              <a:rPr sz="1724" kern="0">
                <a:solidFill>
                  <a:srgbClr val="F7FCFE"/>
                </a:solidFill>
                <a:latin typeface="Arial"/>
                <a:cs typeface="Arial"/>
              </a:rPr>
              <a:t>Transport</a:t>
            </a:r>
            <a:r>
              <a:rPr sz="1724" kern="0" spc="45">
                <a:solidFill>
                  <a:srgbClr val="F7FCFE"/>
                </a:solidFill>
                <a:latin typeface="Arial"/>
                <a:cs typeface="Arial"/>
              </a:rPr>
              <a:t> </a:t>
            </a:r>
            <a:r>
              <a:rPr sz="1724" kern="0">
                <a:solidFill>
                  <a:srgbClr val="F7FCFE"/>
                </a:solidFill>
                <a:latin typeface="Arial"/>
                <a:cs typeface="Arial"/>
              </a:rPr>
              <a:t>partnership</a:t>
            </a:r>
            <a:r>
              <a:rPr sz="1724" kern="0" spc="54">
                <a:solidFill>
                  <a:srgbClr val="F7FCFE"/>
                </a:solidFill>
                <a:latin typeface="Arial"/>
                <a:cs typeface="Arial"/>
              </a:rPr>
              <a:t> </a:t>
            </a:r>
            <a:r>
              <a:rPr sz="1724" kern="0" spc="-9">
                <a:solidFill>
                  <a:srgbClr val="F7FCFE"/>
                </a:solidFill>
                <a:latin typeface="Arial"/>
                <a:cs typeface="Arial"/>
              </a:rPr>
              <a:t>(HITRANS)</a:t>
            </a:r>
            <a:endParaRPr sz="1724" kern="0">
              <a:solidFill>
                <a:sysClr val="windowText" lastClr="000000"/>
              </a:solidFill>
              <a:latin typeface="Arial"/>
              <a:cs typeface="Arial"/>
            </a:endParaRPr>
          </a:p>
          <a:p>
            <a:pPr marL="261076" indent="-249549" defTabSz="829909">
              <a:spcBef>
                <a:spcPts val="849"/>
              </a:spcBef>
              <a:buFontTx/>
              <a:buChar char="•"/>
              <a:tabLst>
                <a:tab pos="261076" algn="l"/>
              </a:tabLst>
            </a:pPr>
            <a:r>
              <a:rPr sz="1724" kern="0">
                <a:solidFill>
                  <a:srgbClr val="F7FCFE"/>
                </a:solidFill>
                <a:latin typeface="Arial"/>
                <a:cs typeface="Arial"/>
              </a:rPr>
              <a:t>Highlands</a:t>
            </a:r>
            <a:r>
              <a:rPr sz="1724" kern="0" spc="-9">
                <a:solidFill>
                  <a:srgbClr val="F7FCFE"/>
                </a:solidFill>
                <a:latin typeface="Arial"/>
                <a:cs typeface="Arial"/>
              </a:rPr>
              <a:t> </a:t>
            </a:r>
            <a:r>
              <a:rPr sz="1724" kern="0">
                <a:solidFill>
                  <a:srgbClr val="F7FCFE"/>
                </a:solidFill>
                <a:latin typeface="Arial"/>
                <a:cs typeface="Arial"/>
              </a:rPr>
              <a:t>and</a:t>
            </a:r>
            <a:r>
              <a:rPr sz="1724" kern="0" spc="-5">
                <a:solidFill>
                  <a:srgbClr val="F7FCFE"/>
                </a:solidFill>
                <a:latin typeface="Arial"/>
                <a:cs typeface="Arial"/>
              </a:rPr>
              <a:t> </a:t>
            </a:r>
            <a:r>
              <a:rPr sz="1724" kern="0">
                <a:solidFill>
                  <a:srgbClr val="F7FCFE"/>
                </a:solidFill>
                <a:latin typeface="Arial"/>
                <a:cs typeface="Arial"/>
              </a:rPr>
              <a:t>Islands</a:t>
            </a:r>
            <a:r>
              <a:rPr sz="1724" kern="0" spc="-5">
                <a:solidFill>
                  <a:srgbClr val="F7FCFE"/>
                </a:solidFill>
                <a:latin typeface="Arial"/>
                <a:cs typeface="Arial"/>
              </a:rPr>
              <a:t> </a:t>
            </a:r>
            <a:r>
              <a:rPr sz="1724" kern="0" spc="-9">
                <a:solidFill>
                  <a:srgbClr val="F7FCFE"/>
                </a:solidFill>
                <a:latin typeface="Arial"/>
                <a:cs typeface="Arial"/>
              </a:rPr>
              <a:t>Enterprise</a:t>
            </a:r>
            <a:r>
              <a:rPr sz="1724" kern="0">
                <a:solidFill>
                  <a:srgbClr val="F7FCFE"/>
                </a:solidFill>
                <a:latin typeface="Arial"/>
                <a:cs typeface="Arial"/>
              </a:rPr>
              <a:t> </a:t>
            </a:r>
            <a:r>
              <a:rPr sz="1724" kern="0" spc="-9">
                <a:solidFill>
                  <a:srgbClr val="F7FCFE"/>
                </a:solidFill>
                <a:latin typeface="Arial"/>
                <a:cs typeface="Arial"/>
              </a:rPr>
              <a:t>(HIE)</a:t>
            </a:r>
            <a:endParaRPr sz="1724" kern="0">
              <a:solidFill>
                <a:sysClr val="windowText" lastClr="000000"/>
              </a:solidFill>
              <a:latin typeface="Arial"/>
              <a:cs typeface="Arial"/>
            </a:endParaRPr>
          </a:p>
          <a:p>
            <a:pPr marL="261076" marR="4611" indent="-250125" defTabSz="829909">
              <a:lnSpc>
                <a:spcPct val="109500"/>
              </a:lnSpc>
              <a:spcBef>
                <a:spcPts val="545"/>
              </a:spcBef>
              <a:buFontTx/>
              <a:buChar char="•"/>
              <a:tabLst>
                <a:tab pos="261076" algn="l"/>
              </a:tabLst>
            </a:pPr>
            <a:r>
              <a:rPr sz="1724" kern="0" spc="-41">
                <a:solidFill>
                  <a:srgbClr val="F7FCFE"/>
                </a:solidFill>
                <a:latin typeface="Arial"/>
                <a:cs typeface="Arial"/>
              </a:rPr>
              <a:t>AECOM</a:t>
            </a:r>
            <a:r>
              <a:rPr sz="1724" kern="0" spc="23">
                <a:solidFill>
                  <a:srgbClr val="F7FCFE"/>
                </a:solidFill>
                <a:latin typeface="Arial"/>
                <a:cs typeface="Arial"/>
              </a:rPr>
              <a:t> </a:t>
            </a:r>
            <a:r>
              <a:rPr sz="1724" kern="0">
                <a:solidFill>
                  <a:srgbClr val="F7FCFE"/>
                </a:solidFill>
                <a:latin typeface="Arial"/>
                <a:cs typeface="Arial"/>
              </a:rPr>
              <a:t>(sub-</a:t>
            </a:r>
            <a:r>
              <a:rPr sz="1724" kern="0" spc="45">
                <a:solidFill>
                  <a:srgbClr val="F7FCFE"/>
                </a:solidFill>
                <a:latin typeface="Arial"/>
                <a:cs typeface="Arial"/>
              </a:rPr>
              <a:t>contracted</a:t>
            </a:r>
            <a:r>
              <a:rPr sz="1724" kern="0" spc="23">
                <a:solidFill>
                  <a:srgbClr val="F7FCFE"/>
                </a:solidFill>
                <a:latin typeface="Arial"/>
                <a:cs typeface="Arial"/>
              </a:rPr>
              <a:t> </a:t>
            </a:r>
            <a:r>
              <a:rPr sz="1724" kern="0" spc="64">
                <a:solidFill>
                  <a:srgbClr val="F7FCFE"/>
                </a:solidFill>
                <a:latin typeface="Arial"/>
                <a:cs typeface="Arial"/>
              </a:rPr>
              <a:t>to</a:t>
            </a:r>
            <a:r>
              <a:rPr sz="1724" kern="0" spc="27">
                <a:solidFill>
                  <a:srgbClr val="F7FCFE"/>
                </a:solidFill>
                <a:latin typeface="Arial"/>
                <a:cs typeface="Arial"/>
              </a:rPr>
              <a:t> </a:t>
            </a:r>
            <a:r>
              <a:rPr sz="1724" kern="0">
                <a:solidFill>
                  <a:srgbClr val="F7FCFE"/>
                </a:solidFill>
                <a:latin typeface="Arial"/>
                <a:cs typeface="Arial"/>
              </a:rPr>
              <a:t>perform</a:t>
            </a:r>
            <a:r>
              <a:rPr sz="1724" kern="0" spc="36">
                <a:solidFill>
                  <a:srgbClr val="F7FCFE"/>
                </a:solidFill>
                <a:latin typeface="Arial"/>
                <a:cs typeface="Arial"/>
              </a:rPr>
              <a:t> </a:t>
            </a:r>
            <a:r>
              <a:rPr sz="1724" kern="0" spc="45">
                <a:solidFill>
                  <a:srgbClr val="F7FCFE"/>
                </a:solidFill>
                <a:latin typeface="Arial"/>
                <a:cs typeface="Arial"/>
              </a:rPr>
              <a:t>on-</a:t>
            </a:r>
            <a:r>
              <a:rPr sz="1724" kern="0">
                <a:solidFill>
                  <a:srgbClr val="F7FCFE"/>
                </a:solidFill>
                <a:latin typeface="Arial"/>
                <a:cs typeface="Arial"/>
              </a:rPr>
              <a:t>site</a:t>
            </a:r>
            <a:r>
              <a:rPr sz="1724" kern="0" spc="27">
                <a:solidFill>
                  <a:srgbClr val="F7FCFE"/>
                </a:solidFill>
                <a:latin typeface="Arial"/>
                <a:cs typeface="Arial"/>
              </a:rPr>
              <a:t> </a:t>
            </a:r>
            <a:r>
              <a:rPr sz="1724" kern="0">
                <a:solidFill>
                  <a:srgbClr val="F7FCFE"/>
                </a:solidFill>
                <a:latin typeface="Arial"/>
                <a:cs typeface="Arial"/>
              </a:rPr>
              <a:t>survey</a:t>
            </a:r>
            <a:r>
              <a:rPr sz="1724" kern="0" spc="23">
                <a:solidFill>
                  <a:srgbClr val="F7FCFE"/>
                </a:solidFill>
                <a:latin typeface="Arial"/>
                <a:cs typeface="Arial"/>
              </a:rPr>
              <a:t> </a:t>
            </a:r>
            <a:r>
              <a:rPr sz="1724" kern="0">
                <a:solidFill>
                  <a:srgbClr val="F7FCFE"/>
                </a:solidFill>
                <a:latin typeface="Arial"/>
                <a:cs typeface="Arial"/>
              </a:rPr>
              <a:t>work</a:t>
            </a:r>
            <a:r>
              <a:rPr sz="1724" kern="0" spc="27">
                <a:solidFill>
                  <a:srgbClr val="F7FCFE"/>
                </a:solidFill>
                <a:latin typeface="Arial"/>
                <a:cs typeface="Arial"/>
              </a:rPr>
              <a:t> </a:t>
            </a:r>
            <a:r>
              <a:rPr sz="1724" kern="0" spc="95">
                <a:solidFill>
                  <a:srgbClr val="F7FCFE"/>
                </a:solidFill>
                <a:latin typeface="Arial"/>
                <a:cs typeface="Arial"/>
              </a:rPr>
              <a:t>at</a:t>
            </a:r>
            <a:r>
              <a:rPr sz="1724" kern="0" spc="14">
                <a:solidFill>
                  <a:srgbClr val="F7FCFE"/>
                </a:solidFill>
                <a:latin typeface="Arial"/>
                <a:cs typeface="Arial"/>
              </a:rPr>
              <a:t> </a:t>
            </a:r>
            <a:r>
              <a:rPr sz="1724" kern="0" spc="-9">
                <a:solidFill>
                  <a:srgbClr val="F7FCFE"/>
                </a:solidFill>
                <a:latin typeface="Arial"/>
                <a:cs typeface="Arial"/>
              </a:rPr>
              <a:t>representative airports).</a:t>
            </a:r>
            <a:endParaRPr sz="1724" kern="0">
              <a:solidFill>
                <a:sysClr val="windowText" lastClr="000000"/>
              </a:solidFill>
              <a:latin typeface="Arial"/>
              <a:cs typeface="Arial"/>
            </a:endParaRPr>
          </a:p>
          <a:p>
            <a:pPr marL="261076" indent="-249549" defTabSz="829909">
              <a:spcBef>
                <a:spcPts val="740"/>
              </a:spcBef>
              <a:buFontTx/>
              <a:buChar char="•"/>
              <a:tabLst>
                <a:tab pos="261076" algn="l"/>
              </a:tabLst>
            </a:pPr>
            <a:r>
              <a:rPr sz="1724" kern="0" spc="-9">
                <a:solidFill>
                  <a:srgbClr val="F7FCFE"/>
                </a:solidFill>
                <a:latin typeface="Arial"/>
                <a:cs typeface="Arial"/>
              </a:rPr>
              <a:t>Loganair</a:t>
            </a:r>
            <a:endParaRPr sz="1724" kern="0">
              <a:solidFill>
                <a:sysClr val="windowText" lastClr="000000"/>
              </a:solidFill>
              <a:latin typeface="Arial"/>
              <a:cs typeface="Arial"/>
            </a:endParaRPr>
          </a:p>
          <a:p>
            <a:pPr defTabSz="829909">
              <a:spcBef>
                <a:spcPts val="1675"/>
              </a:spcBef>
              <a:buClr>
                <a:srgbClr val="F7FCFE"/>
              </a:buClr>
              <a:buFont typeface="Arial"/>
              <a:buChar char="•"/>
            </a:pPr>
            <a:endParaRPr sz="1724" kern="0">
              <a:solidFill>
                <a:sysClr val="windowText" lastClr="000000"/>
              </a:solidFill>
              <a:latin typeface="Arial"/>
              <a:cs typeface="Arial"/>
            </a:endParaRPr>
          </a:p>
          <a:p>
            <a:pPr marL="261076" indent="-249549" defTabSz="829909">
              <a:buFontTx/>
              <a:buChar char="•"/>
              <a:tabLst>
                <a:tab pos="261076" algn="l"/>
              </a:tabLst>
            </a:pPr>
            <a:r>
              <a:rPr sz="1724" kern="0">
                <a:solidFill>
                  <a:srgbClr val="F7FCFE"/>
                </a:solidFill>
                <a:latin typeface="Arial"/>
                <a:cs typeface="Arial"/>
              </a:rPr>
              <a:t>Study</a:t>
            </a:r>
            <a:r>
              <a:rPr sz="1724" kern="0" spc="54">
                <a:solidFill>
                  <a:srgbClr val="F7FCFE"/>
                </a:solidFill>
                <a:latin typeface="Arial"/>
                <a:cs typeface="Arial"/>
              </a:rPr>
              <a:t> </a:t>
            </a:r>
            <a:r>
              <a:rPr sz="1724" kern="0">
                <a:solidFill>
                  <a:srgbClr val="F7FCFE"/>
                </a:solidFill>
                <a:latin typeface="Arial"/>
                <a:cs typeface="Arial"/>
              </a:rPr>
              <a:t>was</a:t>
            </a:r>
            <a:r>
              <a:rPr sz="1724" kern="0" spc="54">
                <a:solidFill>
                  <a:srgbClr val="F7FCFE"/>
                </a:solidFill>
                <a:latin typeface="Arial"/>
                <a:cs typeface="Arial"/>
              </a:rPr>
              <a:t> </a:t>
            </a:r>
            <a:r>
              <a:rPr sz="1724" kern="0" spc="59">
                <a:solidFill>
                  <a:srgbClr val="F7FCFE"/>
                </a:solidFill>
                <a:latin typeface="Arial"/>
                <a:cs typeface="Arial"/>
              </a:rPr>
              <a:t>partially</a:t>
            </a:r>
            <a:r>
              <a:rPr sz="1724" kern="0" spc="54">
                <a:solidFill>
                  <a:srgbClr val="F7FCFE"/>
                </a:solidFill>
                <a:latin typeface="Arial"/>
                <a:cs typeface="Arial"/>
              </a:rPr>
              <a:t> </a:t>
            </a:r>
            <a:r>
              <a:rPr sz="1724" kern="0">
                <a:solidFill>
                  <a:srgbClr val="F7FCFE"/>
                </a:solidFill>
                <a:latin typeface="Arial"/>
                <a:cs typeface="Arial"/>
              </a:rPr>
              <a:t>funded</a:t>
            </a:r>
            <a:r>
              <a:rPr sz="1724" kern="0" spc="54">
                <a:solidFill>
                  <a:srgbClr val="F7FCFE"/>
                </a:solidFill>
                <a:latin typeface="Arial"/>
                <a:cs typeface="Arial"/>
              </a:rPr>
              <a:t> </a:t>
            </a:r>
            <a:r>
              <a:rPr sz="1724" kern="0">
                <a:solidFill>
                  <a:srgbClr val="F7FCFE"/>
                </a:solidFill>
                <a:latin typeface="Arial"/>
                <a:cs typeface="Arial"/>
              </a:rPr>
              <a:t>via</a:t>
            </a:r>
            <a:r>
              <a:rPr sz="1724" kern="0" spc="50">
                <a:solidFill>
                  <a:srgbClr val="F7FCFE"/>
                </a:solidFill>
                <a:latin typeface="Arial"/>
                <a:cs typeface="Arial"/>
              </a:rPr>
              <a:t> </a:t>
            </a:r>
            <a:r>
              <a:rPr sz="1724" kern="0" spc="-18">
                <a:solidFill>
                  <a:srgbClr val="F7FCFE"/>
                </a:solidFill>
                <a:latin typeface="Arial"/>
                <a:cs typeface="Arial"/>
              </a:rPr>
              <a:t>SATE</a:t>
            </a:r>
            <a:endParaRPr sz="1724" kern="0">
              <a:solidFill>
                <a:sysClr val="windowText" lastClr="000000"/>
              </a:solidFill>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471" y="933610"/>
            <a:ext cx="8874483" cy="4990780"/>
          </a:xfrm>
          <a:custGeom>
            <a:avLst/>
            <a:gdLst/>
            <a:ahLst/>
            <a:cxnLst/>
            <a:rect l="l" t="t" r="r" b="b"/>
            <a:pathLst>
              <a:path w="9778365" h="5499100">
                <a:moveTo>
                  <a:pt x="9778230" y="0"/>
                </a:moveTo>
                <a:lnTo>
                  <a:pt x="0" y="0"/>
                </a:lnTo>
                <a:lnTo>
                  <a:pt x="0" y="5499100"/>
                </a:lnTo>
                <a:lnTo>
                  <a:pt x="9778230" y="5499100"/>
                </a:lnTo>
                <a:lnTo>
                  <a:pt x="9778230" y="0"/>
                </a:lnTo>
                <a:close/>
              </a:path>
            </a:pathLst>
          </a:custGeom>
          <a:solidFill>
            <a:srgbClr val="003B53"/>
          </a:solidFill>
        </p:spPr>
        <p:txBody>
          <a:bodyPr wrap="square" lIns="0" tIns="0" rIns="0" bIns="0" rtlCol="0"/>
          <a:lstStyle/>
          <a:p>
            <a:pPr defTabSz="829909"/>
            <a:endParaRPr sz="1634" kern="0">
              <a:solidFill>
                <a:sysClr val="windowText" lastClr="000000"/>
              </a:solidFill>
            </a:endParaRPr>
          </a:p>
        </p:txBody>
      </p:sp>
      <p:grpSp>
        <p:nvGrpSpPr>
          <p:cNvPr id="3" name="object 3"/>
          <p:cNvGrpSpPr/>
          <p:nvPr/>
        </p:nvGrpSpPr>
        <p:grpSpPr>
          <a:xfrm>
            <a:off x="1658471" y="933610"/>
            <a:ext cx="5424736" cy="4990780"/>
            <a:chOff x="457200" y="1028700"/>
            <a:chExt cx="5977255" cy="5499100"/>
          </a:xfrm>
        </p:grpSpPr>
        <p:sp>
          <p:nvSpPr>
            <p:cNvPr id="4" name="object 4"/>
            <p:cNvSpPr/>
            <p:nvPr/>
          </p:nvSpPr>
          <p:spPr>
            <a:xfrm>
              <a:off x="457200" y="1028700"/>
              <a:ext cx="5977255" cy="5499100"/>
            </a:xfrm>
            <a:custGeom>
              <a:avLst/>
              <a:gdLst/>
              <a:ahLst/>
              <a:cxnLst/>
              <a:rect l="l" t="t" r="r" b="b"/>
              <a:pathLst>
                <a:path w="5977255" h="5499100">
                  <a:moveTo>
                    <a:pt x="5976863" y="0"/>
                  </a:moveTo>
                  <a:lnTo>
                    <a:pt x="0" y="0"/>
                  </a:lnTo>
                  <a:lnTo>
                    <a:pt x="0" y="5499098"/>
                  </a:lnTo>
                  <a:lnTo>
                    <a:pt x="3822564" y="5499098"/>
                  </a:lnTo>
                  <a:lnTo>
                    <a:pt x="5976863" y="0"/>
                  </a:lnTo>
                  <a:close/>
                </a:path>
              </a:pathLst>
            </a:custGeom>
            <a:solidFill>
              <a:srgbClr val="0F465D"/>
            </a:solidFill>
          </p:spPr>
          <p:txBody>
            <a:bodyPr wrap="square" lIns="0" tIns="0" rIns="0" bIns="0" rtlCol="0"/>
            <a:lstStyle/>
            <a:p>
              <a:pPr defTabSz="829909"/>
              <a:endParaRPr sz="1634" kern="0">
                <a:solidFill>
                  <a:sysClr val="windowText" lastClr="000000"/>
                </a:solidFill>
              </a:endParaRPr>
            </a:p>
          </p:txBody>
        </p:sp>
        <p:pic>
          <p:nvPicPr>
            <p:cNvPr id="5" name="object 5"/>
            <p:cNvPicPr/>
            <p:nvPr/>
          </p:nvPicPr>
          <p:blipFill>
            <a:blip r:embed="rId2" cstate="print"/>
            <a:stretch>
              <a:fillRect/>
            </a:stretch>
          </p:blipFill>
          <p:spPr>
            <a:xfrm>
              <a:off x="957610" y="6165973"/>
              <a:ext cx="844798" cy="214799"/>
            </a:xfrm>
            <a:prstGeom prst="rect">
              <a:avLst/>
            </a:prstGeom>
          </p:spPr>
        </p:pic>
      </p:grpSp>
      <p:sp>
        <p:nvSpPr>
          <p:cNvPr id="6" name="object 6"/>
          <p:cNvSpPr txBox="1">
            <a:spLocks noGrp="1"/>
          </p:cNvSpPr>
          <p:nvPr>
            <p:ph type="title"/>
          </p:nvPr>
        </p:nvSpPr>
        <p:spPr>
          <a:xfrm>
            <a:off x="1970743" y="1043619"/>
            <a:ext cx="9610587" cy="318967"/>
          </a:xfrm>
          <a:prstGeom prst="rect">
            <a:avLst/>
          </a:prstGeom>
        </p:spPr>
        <p:txBody>
          <a:bodyPr vert="horz" wrap="square" lIns="0" tIns="11526" rIns="0" bIns="0" rtlCol="0">
            <a:spAutoFit/>
          </a:bodyPr>
          <a:lstStyle/>
          <a:p>
            <a:pPr marL="231107">
              <a:spcBef>
                <a:spcPts val="91"/>
              </a:spcBef>
            </a:pPr>
            <a:r>
              <a:rPr sz="1997" b="1">
                <a:solidFill>
                  <a:srgbClr val="F7F5EF"/>
                </a:solidFill>
                <a:latin typeface="Arial"/>
                <a:cs typeface="Arial"/>
              </a:rPr>
              <a:t>Freight</a:t>
            </a:r>
            <a:r>
              <a:rPr sz="1997" b="1" spc="32">
                <a:solidFill>
                  <a:srgbClr val="F7F5EF"/>
                </a:solidFill>
                <a:latin typeface="Arial"/>
                <a:cs typeface="Arial"/>
              </a:rPr>
              <a:t> </a:t>
            </a:r>
            <a:r>
              <a:rPr sz="1997" b="1" spc="-9">
                <a:solidFill>
                  <a:srgbClr val="F7F5EF"/>
                </a:solidFill>
                <a:latin typeface="Arial"/>
                <a:cs typeface="Arial"/>
              </a:rPr>
              <a:t>characteristics</a:t>
            </a:r>
            <a:endParaRPr sz="1997">
              <a:latin typeface="Arial"/>
              <a:cs typeface="Arial"/>
            </a:endParaRPr>
          </a:p>
        </p:txBody>
      </p:sp>
      <p:sp>
        <p:nvSpPr>
          <p:cNvPr id="8" name="object 8"/>
          <p:cNvSpPr txBox="1">
            <a:spLocks noGrp="1"/>
          </p:cNvSpPr>
          <p:nvPr>
            <p:ph type="sldNum" sz="quarter" idx="7"/>
          </p:nvPr>
        </p:nvSpPr>
        <p:spPr>
          <a:xfrm>
            <a:off x="6708546" y="5116799"/>
            <a:ext cx="167552" cy="101211"/>
          </a:xfrm>
          <a:prstGeom prst="rect">
            <a:avLst/>
          </a:prstGeom>
        </p:spPr>
        <p:txBody>
          <a:bodyPr vert="horz" wrap="square" lIns="0" tIns="3458" rIns="0" bIns="0" rtlCol="0">
            <a:spAutoFit/>
          </a:bodyPr>
          <a:lstStyle/>
          <a:p>
            <a:pPr marL="34580" defTabSz="829909">
              <a:spcBef>
                <a:spcPts val="27"/>
              </a:spcBef>
            </a:pPr>
            <a:fld id="{81D60167-4931-47E6-BA6A-407CBD079E47}" type="slidenum">
              <a:rPr kern="0" spc="-45" dirty="0">
                <a:solidFill>
                  <a:srgbClr val="F7F5EF"/>
                </a:solidFill>
              </a:rPr>
              <a:pPr marL="34580" defTabSz="829909">
                <a:spcBef>
                  <a:spcPts val="27"/>
                </a:spcBef>
              </a:pPr>
              <a:t>28</a:t>
            </a:fld>
            <a:endParaRPr kern="0" spc="-45">
              <a:solidFill>
                <a:srgbClr val="F7F5EF"/>
              </a:solidFill>
            </a:endParaRPr>
          </a:p>
        </p:txBody>
      </p:sp>
      <p:sp>
        <p:nvSpPr>
          <p:cNvPr id="7" name="object 7"/>
          <p:cNvSpPr txBox="1"/>
          <p:nvPr/>
        </p:nvSpPr>
        <p:spPr>
          <a:xfrm>
            <a:off x="2167661" y="2246722"/>
            <a:ext cx="6786538" cy="1905619"/>
          </a:xfrm>
          <a:prstGeom prst="rect">
            <a:avLst/>
          </a:prstGeom>
        </p:spPr>
        <p:txBody>
          <a:bodyPr vert="horz" wrap="square" lIns="0" tIns="11526" rIns="0" bIns="0" rtlCol="0">
            <a:spAutoFit/>
          </a:bodyPr>
          <a:lstStyle/>
          <a:p>
            <a:pPr marL="219004" indent="-207477" defTabSz="829909">
              <a:spcBef>
                <a:spcPts val="91"/>
              </a:spcBef>
              <a:buFontTx/>
              <a:buChar char="•"/>
              <a:tabLst>
                <a:tab pos="219004" algn="l"/>
              </a:tabLst>
            </a:pPr>
            <a:r>
              <a:rPr sz="1724" kern="0" spc="-113">
                <a:solidFill>
                  <a:srgbClr val="F7F5EF"/>
                </a:solidFill>
                <a:latin typeface="Arial"/>
                <a:cs typeface="Arial"/>
              </a:rPr>
              <a:t>10</a:t>
            </a:r>
            <a:r>
              <a:rPr sz="1724" kern="0">
                <a:solidFill>
                  <a:srgbClr val="F7F5EF"/>
                </a:solidFill>
                <a:latin typeface="Arial"/>
                <a:cs typeface="Arial"/>
              </a:rPr>
              <a:t> tonne </a:t>
            </a:r>
            <a:r>
              <a:rPr sz="1724" kern="0" spc="50">
                <a:solidFill>
                  <a:srgbClr val="F7F5EF"/>
                </a:solidFill>
                <a:latin typeface="Arial"/>
                <a:cs typeface="Arial"/>
              </a:rPr>
              <a:t>payload</a:t>
            </a:r>
            <a:r>
              <a:rPr sz="1724" kern="0">
                <a:solidFill>
                  <a:srgbClr val="F7F5EF"/>
                </a:solidFill>
                <a:latin typeface="Arial"/>
                <a:cs typeface="Arial"/>
              </a:rPr>
              <a:t> </a:t>
            </a:r>
            <a:r>
              <a:rPr sz="1724" kern="0" spc="86">
                <a:solidFill>
                  <a:srgbClr val="F7F5EF"/>
                </a:solidFill>
                <a:latin typeface="Arial"/>
                <a:cs typeface="Arial"/>
              </a:rPr>
              <a:t>–</a:t>
            </a:r>
            <a:r>
              <a:rPr sz="1724" kern="0" spc="5">
                <a:solidFill>
                  <a:srgbClr val="F7F5EF"/>
                </a:solidFill>
                <a:latin typeface="Arial"/>
                <a:cs typeface="Arial"/>
              </a:rPr>
              <a:t> </a:t>
            </a:r>
            <a:r>
              <a:rPr sz="1724" kern="0">
                <a:solidFill>
                  <a:srgbClr val="F7F5EF"/>
                </a:solidFill>
                <a:latin typeface="Arial"/>
                <a:cs typeface="Arial"/>
              </a:rPr>
              <a:t>no</a:t>
            </a:r>
            <a:r>
              <a:rPr sz="1724" kern="0" spc="5">
                <a:solidFill>
                  <a:srgbClr val="F7F5EF"/>
                </a:solidFill>
                <a:latin typeface="Arial"/>
                <a:cs typeface="Arial"/>
              </a:rPr>
              <a:t> </a:t>
            </a:r>
            <a:r>
              <a:rPr sz="1724" kern="0" spc="73">
                <a:solidFill>
                  <a:srgbClr val="F7F5EF"/>
                </a:solidFill>
                <a:latin typeface="Arial"/>
                <a:cs typeface="Arial"/>
              </a:rPr>
              <a:t>CofG</a:t>
            </a:r>
            <a:r>
              <a:rPr sz="1724" kern="0" spc="9">
                <a:solidFill>
                  <a:srgbClr val="F7F5EF"/>
                </a:solidFill>
                <a:latin typeface="Arial"/>
                <a:cs typeface="Arial"/>
              </a:rPr>
              <a:t> </a:t>
            </a:r>
            <a:r>
              <a:rPr sz="1724" kern="0" spc="-9">
                <a:solidFill>
                  <a:srgbClr val="F7F5EF"/>
                </a:solidFill>
                <a:latin typeface="Arial"/>
                <a:cs typeface="Arial"/>
              </a:rPr>
              <a:t>limitations</a:t>
            </a:r>
            <a:endParaRPr sz="1724" kern="0">
              <a:solidFill>
                <a:sysClr val="windowText" lastClr="000000"/>
              </a:solidFill>
              <a:latin typeface="Arial"/>
              <a:cs typeface="Arial"/>
            </a:endParaRPr>
          </a:p>
          <a:p>
            <a:pPr marL="219004" marR="4611" indent="-208054" defTabSz="829909">
              <a:lnSpc>
                <a:spcPts val="2178"/>
              </a:lnSpc>
              <a:buFontTx/>
              <a:buChar char="•"/>
              <a:tabLst>
                <a:tab pos="219004" algn="l"/>
              </a:tabLst>
            </a:pPr>
            <a:r>
              <a:rPr sz="1724" kern="0">
                <a:solidFill>
                  <a:srgbClr val="F7F5EF"/>
                </a:solidFill>
                <a:latin typeface="Arial"/>
                <a:cs typeface="Arial"/>
              </a:rPr>
              <a:t>Large</a:t>
            </a:r>
            <a:r>
              <a:rPr sz="1724" kern="0" spc="59">
                <a:solidFill>
                  <a:srgbClr val="F7F5EF"/>
                </a:solidFill>
                <a:latin typeface="Arial"/>
                <a:cs typeface="Arial"/>
              </a:rPr>
              <a:t> </a:t>
            </a:r>
            <a:r>
              <a:rPr sz="1724" kern="0">
                <a:solidFill>
                  <a:srgbClr val="F7F5EF"/>
                </a:solidFill>
                <a:latin typeface="Arial"/>
                <a:cs typeface="Arial"/>
              </a:rPr>
              <a:t>cabin</a:t>
            </a:r>
            <a:r>
              <a:rPr sz="1724" kern="0" spc="54">
                <a:solidFill>
                  <a:srgbClr val="F7F5EF"/>
                </a:solidFill>
                <a:latin typeface="Arial"/>
                <a:cs typeface="Arial"/>
              </a:rPr>
              <a:t> </a:t>
            </a:r>
            <a:r>
              <a:rPr sz="1724" kern="0" spc="86">
                <a:solidFill>
                  <a:srgbClr val="F7F5EF"/>
                </a:solidFill>
                <a:latin typeface="Arial"/>
                <a:cs typeface="Arial"/>
              </a:rPr>
              <a:t>–</a:t>
            </a:r>
            <a:r>
              <a:rPr sz="1724" kern="0" spc="59">
                <a:solidFill>
                  <a:srgbClr val="F7F5EF"/>
                </a:solidFill>
                <a:latin typeface="Arial"/>
                <a:cs typeface="Arial"/>
              </a:rPr>
              <a:t> </a:t>
            </a:r>
            <a:r>
              <a:rPr sz="1724" kern="0">
                <a:solidFill>
                  <a:srgbClr val="F7F5EF"/>
                </a:solidFill>
                <a:latin typeface="Arial"/>
                <a:cs typeface="Arial"/>
              </a:rPr>
              <a:t>easy</a:t>
            </a:r>
            <a:r>
              <a:rPr sz="1724" kern="0" spc="59">
                <a:solidFill>
                  <a:srgbClr val="F7F5EF"/>
                </a:solidFill>
                <a:latin typeface="Arial"/>
                <a:cs typeface="Arial"/>
              </a:rPr>
              <a:t> </a:t>
            </a:r>
            <a:r>
              <a:rPr sz="1724" kern="0" spc="64">
                <a:solidFill>
                  <a:srgbClr val="F7F5EF"/>
                </a:solidFill>
                <a:latin typeface="Arial"/>
                <a:cs typeface="Arial"/>
              </a:rPr>
              <a:t>to</a:t>
            </a:r>
            <a:r>
              <a:rPr sz="1724" kern="0" spc="68">
                <a:solidFill>
                  <a:srgbClr val="F7F5EF"/>
                </a:solidFill>
                <a:latin typeface="Arial"/>
                <a:cs typeface="Arial"/>
              </a:rPr>
              <a:t> </a:t>
            </a:r>
            <a:r>
              <a:rPr sz="1724" kern="0">
                <a:solidFill>
                  <a:srgbClr val="F7F5EF"/>
                </a:solidFill>
                <a:latin typeface="Arial"/>
                <a:cs typeface="Arial"/>
              </a:rPr>
              <a:t>load</a:t>
            </a:r>
            <a:r>
              <a:rPr sz="1724" kern="0" spc="50">
                <a:solidFill>
                  <a:srgbClr val="F7F5EF"/>
                </a:solidFill>
                <a:latin typeface="Arial"/>
                <a:cs typeface="Arial"/>
              </a:rPr>
              <a:t> </a:t>
            </a:r>
            <a:r>
              <a:rPr sz="1724" kern="0">
                <a:solidFill>
                  <a:srgbClr val="F7F5EF"/>
                </a:solidFill>
                <a:latin typeface="Arial"/>
                <a:cs typeface="Arial"/>
              </a:rPr>
              <a:t>and</a:t>
            </a:r>
            <a:r>
              <a:rPr sz="1724" kern="0" spc="54">
                <a:solidFill>
                  <a:srgbClr val="F7F5EF"/>
                </a:solidFill>
                <a:latin typeface="Arial"/>
                <a:cs typeface="Arial"/>
              </a:rPr>
              <a:t> </a:t>
            </a:r>
            <a:r>
              <a:rPr sz="1724" kern="0">
                <a:solidFill>
                  <a:srgbClr val="F7F5EF"/>
                </a:solidFill>
                <a:latin typeface="Arial"/>
                <a:cs typeface="Arial"/>
              </a:rPr>
              <a:t>compatible</a:t>
            </a:r>
            <a:r>
              <a:rPr sz="1724" kern="0" spc="59">
                <a:solidFill>
                  <a:srgbClr val="F7F5EF"/>
                </a:solidFill>
                <a:latin typeface="Arial"/>
                <a:cs typeface="Arial"/>
              </a:rPr>
              <a:t> </a:t>
            </a:r>
            <a:r>
              <a:rPr sz="1724" kern="0" spc="50">
                <a:solidFill>
                  <a:srgbClr val="F7F5EF"/>
                </a:solidFill>
                <a:latin typeface="Arial"/>
                <a:cs typeface="Arial"/>
              </a:rPr>
              <a:t>with</a:t>
            </a:r>
            <a:r>
              <a:rPr sz="1724" kern="0" spc="64">
                <a:solidFill>
                  <a:srgbClr val="F7F5EF"/>
                </a:solidFill>
                <a:latin typeface="Arial"/>
                <a:cs typeface="Arial"/>
              </a:rPr>
              <a:t> </a:t>
            </a:r>
            <a:r>
              <a:rPr sz="1724" kern="0" spc="-54">
                <a:solidFill>
                  <a:srgbClr val="F7F5EF"/>
                </a:solidFill>
                <a:latin typeface="Arial"/>
                <a:cs typeface="Arial"/>
              </a:rPr>
              <a:t>ULD’s</a:t>
            </a:r>
            <a:r>
              <a:rPr sz="1724" kern="0" spc="54">
                <a:solidFill>
                  <a:srgbClr val="F7F5EF"/>
                </a:solidFill>
                <a:latin typeface="Arial"/>
                <a:cs typeface="Arial"/>
              </a:rPr>
              <a:t> </a:t>
            </a:r>
            <a:r>
              <a:rPr sz="1724" kern="0">
                <a:solidFill>
                  <a:srgbClr val="F7F5EF"/>
                </a:solidFill>
                <a:latin typeface="Arial"/>
                <a:cs typeface="Arial"/>
              </a:rPr>
              <a:t>and</a:t>
            </a:r>
            <a:r>
              <a:rPr sz="1724" kern="0" spc="54">
                <a:solidFill>
                  <a:srgbClr val="F7F5EF"/>
                </a:solidFill>
                <a:latin typeface="Arial"/>
                <a:cs typeface="Arial"/>
              </a:rPr>
              <a:t> </a:t>
            </a:r>
            <a:r>
              <a:rPr sz="1724" kern="0" spc="-9">
                <a:solidFill>
                  <a:srgbClr val="F7F5EF"/>
                </a:solidFill>
                <a:latin typeface="Arial"/>
                <a:cs typeface="Arial"/>
              </a:rPr>
              <a:t>vehicle </a:t>
            </a:r>
            <a:r>
              <a:rPr sz="1724" kern="0">
                <a:solidFill>
                  <a:srgbClr val="F7F5EF"/>
                </a:solidFill>
                <a:latin typeface="Arial"/>
                <a:cs typeface="Arial"/>
              </a:rPr>
              <a:t>carriage</a:t>
            </a:r>
            <a:r>
              <a:rPr sz="1724" kern="0" spc="91">
                <a:solidFill>
                  <a:srgbClr val="F7F5EF"/>
                </a:solidFill>
                <a:latin typeface="Arial"/>
                <a:cs typeface="Arial"/>
              </a:rPr>
              <a:t> </a:t>
            </a:r>
            <a:r>
              <a:rPr sz="1724" kern="0" spc="50">
                <a:solidFill>
                  <a:srgbClr val="F7F5EF"/>
                </a:solidFill>
                <a:latin typeface="Arial"/>
                <a:cs typeface="Arial"/>
              </a:rPr>
              <a:t>with</a:t>
            </a:r>
            <a:r>
              <a:rPr sz="1724" kern="0" spc="95">
                <a:solidFill>
                  <a:srgbClr val="F7F5EF"/>
                </a:solidFill>
                <a:latin typeface="Arial"/>
                <a:cs typeface="Arial"/>
              </a:rPr>
              <a:t> </a:t>
            </a:r>
            <a:r>
              <a:rPr sz="1724" kern="0">
                <a:solidFill>
                  <a:srgbClr val="F7F5EF"/>
                </a:solidFill>
                <a:latin typeface="Arial"/>
                <a:cs typeface="Arial"/>
              </a:rPr>
              <a:t>rear</a:t>
            </a:r>
            <a:r>
              <a:rPr sz="1724" kern="0" spc="86">
                <a:solidFill>
                  <a:srgbClr val="F7F5EF"/>
                </a:solidFill>
                <a:latin typeface="Arial"/>
                <a:cs typeface="Arial"/>
              </a:rPr>
              <a:t> </a:t>
            </a:r>
            <a:r>
              <a:rPr sz="1724" kern="0" spc="-18">
                <a:solidFill>
                  <a:srgbClr val="F7F5EF"/>
                </a:solidFill>
                <a:latin typeface="Arial"/>
                <a:cs typeface="Arial"/>
              </a:rPr>
              <a:t>ramp</a:t>
            </a:r>
            <a:endParaRPr sz="1724" kern="0">
              <a:solidFill>
                <a:sysClr val="windowText" lastClr="000000"/>
              </a:solidFill>
              <a:latin typeface="Arial"/>
              <a:cs typeface="Arial"/>
            </a:endParaRPr>
          </a:p>
          <a:p>
            <a:pPr marL="219004" indent="-207477" defTabSz="829909">
              <a:lnSpc>
                <a:spcPts val="2001"/>
              </a:lnSpc>
              <a:buFontTx/>
              <a:buChar char="•"/>
              <a:tabLst>
                <a:tab pos="219004" algn="l"/>
              </a:tabLst>
            </a:pPr>
            <a:r>
              <a:rPr sz="1724" kern="0" spc="50">
                <a:solidFill>
                  <a:srgbClr val="F7F5EF"/>
                </a:solidFill>
                <a:latin typeface="Arial"/>
                <a:cs typeface="Arial"/>
              </a:rPr>
              <a:t>Can</a:t>
            </a:r>
            <a:r>
              <a:rPr sz="1724" kern="0" spc="36">
                <a:solidFill>
                  <a:srgbClr val="F7F5EF"/>
                </a:solidFill>
                <a:latin typeface="Arial"/>
                <a:cs typeface="Arial"/>
              </a:rPr>
              <a:t> </a:t>
            </a:r>
            <a:r>
              <a:rPr sz="1724" kern="0">
                <a:solidFill>
                  <a:srgbClr val="F7F5EF"/>
                </a:solidFill>
                <a:latin typeface="Arial"/>
                <a:cs typeface="Arial"/>
              </a:rPr>
              <a:t>be</a:t>
            </a:r>
            <a:r>
              <a:rPr sz="1724" kern="0" spc="36">
                <a:solidFill>
                  <a:srgbClr val="F7F5EF"/>
                </a:solidFill>
                <a:latin typeface="Arial"/>
                <a:cs typeface="Arial"/>
              </a:rPr>
              <a:t> </a:t>
            </a:r>
            <a:r>
              <a:rPr sz="1724" kern="0">
                <a:solidFill>
                  <a:srgbClr val="F7F5EF"/>
                </a:solidFill>
                <a:latin typeface="Arial"/>
                <a:cs typeface="Arial"/>
              </a:rPr>
              <a:t>configured</a:t>
            </a:r>
            <a:r>
              <a:rPr sz="1724" kern="0" spc="41">
                <a:solidFill>
                  <a:srgbClr val="F7F5EF"/>
                </a:solidFill>
                <a:latin typeface="Arial"/>
                <a:cs typeface="Arial"/>
              </a:rPr>
              <a:t> </a:t>
            </a:r>
            <a:r>
              <a:rPr sz="1724" kern="0">
                <a:solidFill>
                  <a:srgbClr val="F7F5EF"/>
                </a:solidFill>
                <a:latin typeface="Arial"/>
                <a:cs typeface="Arial"/>
              </a:rPr>
              <a:t>in</a:t>
            </a:r>
            <a:r>
              <a:rPr sz="1724" kern="0" spc="36">
                <a:solidFill>
                  <a:srgbClr val="F7F5EF"/>
                </a:solidFill>
                <a:latin typeface="Arial"/>
                <a:cs typeface="Arial"/>
              </a:rPr>
              <a:t> </a:t>
            </a:r>
            <a:r>
              <a:rPr sz="1724" kern="0" spc="45">
                <a:solidFill>
                  <a:srgbClr val="F7F5EF"/>
                </a:solidFill>
                <a:latin typeface="Arial"/>
                <a:cs typeface="Arial"/>
              </a:rPr>
              <a:t>‘combi’</a:t>
            </a:r>
            <a:r>
              <a:rPr sz="1724" kern="0" spc="36">
                <a:solidFill>
                  <a:srgbClr val="F7F5EF"/>
                </a:solidFill>
                <a:latin typeface="Arial"/>
                <a:cs typeface="Arial"/>
              </a:rPr>
              <a:t> </a:t>
            </a:r>
            <a:r>
              <a:rPr sz="1724" kern="0" spc="32">
                <a:solidFill>
                  <a:srgbClr val="F7F5EF"/>
                </a:solidFill>
                <a:latin typeface="Arial"/>
                <a:cs typeface="Arial"/>
              </a:rPr>
              <a:t>configuration</a:t>
            </a:r>
            <a:endParaRPr sz="1724" kern="0">
              <a:solidFill>
                <a:sysClr val="windowText" lastClr="000000"/>
              </a:solidFill>
              <a:latin typeface="Arial"/>
              <a:cs typeface="Arial"/>
            </a:endParaRPr>
          </a:p>
          <a:p>
            <a:pPr marL="219004" marR="107197" indent="-208054" defTabSz="829909">
              <a:lnSpc>
                <a:spcPts val="2087"/>
              </a:lnSpc>
              <a:spcBef>
                <a:spcPts val="77"/>
              </a:spcBef>
              <a:buFontTx/>
              <a:buChar char="•"/>
              <a:tabLst>
                <a:tab pos="219004" algn="l"/>
              </a:tabLst>
            </a:pPr>
            <a:r>
              <a:rPr sz="1724" kern="0" spc="-18">
                <a:solidFill>
                  <a:srgbClr val="F7F5EF"/>
                </a:solidFill>
                <a:latin typeface="Arial"/>
                <a:cs typeface="Arial"/>
              </a:rPr>
              <a:t>No</a:t>
            </a:r>
            <a:r>
              <a:rPr sz="1724" kern="0" spc="103">
                <a:solidFill>
                  <a:srgbClr val="F7F5EF"/>
                </a:solidFill>
                <a:latin typeface="Arial"/>
                <a:cs typeface="Arial"/>
              </a:rPr>
              <a:t> </a:t>
            </a:r>
            <a:r>
              <a:rPr sz="1724" kern="0">
                <a:solidFill>
                  <a:srgbClr val="F7F5EF"/>
                </a:solidFill>
                <a:latin typeface="Arial"/>
                <a:cs typeface="Arial"/>
              </a:rPr>
              <a:t>requirement</a:t>
            </a:r>
            <a:r>
              <a:rPr sz="1724" kern="0" spc="91">
                <a:solidFill>
                  <a:srgbClr val="F7F5EF"/>
                </a:solidFill>
                <a:latin typeface="Arial"/>
                <a:cs typeface="Arial"/>
              </a:rPr>
              <a:t> </a:t>
            </a:r>
            <a:r>
              <a:rPr sz="1724" kern="0" spc="54">
                <a:solidFill>
                  <a:srgbClr val="F7F5EF"/>
                </a:solidFill>
                <a:latin typeface="Arial"/>
                <a:cs typeface="Arial"/>
              </a:rPr>
              <a:t>for</a:t>
            </a:r>
            <a:r>
              <a:rPr sz="1724" kern="0" spc="95">
                <a:solidFill>
                  <a:srgbClr val="F7F5EF"/>
                </a:solidFill>
                <a:latin typeface="Arial"/>
                <a:cs typeface="Arial"/>
              </a:rPr>
              <a:t> </a:t>
            </a:r>
            <a:r>
              <a:rPr sz="1724" kern="0" spc="50">
                <a:solidFill>
                  <a:srgbClr val="F7F5EF"/>
                </a:solidFill>
                <a:latin typeface="Arial"/>
                <a:cs typeface="Arial"/>
              </a:rPr>
              <a:t>traditional</a:t>
            </a:r>
            <a:r>
              <a:rPr sz="1724" kern="0" spc="95">
                <a:solidFill>
                  <a:srgbClr val="F7F5EF"/>
                </a:solidFill>
                <a:latin typeface="Arial"/>
                <a:cs typeface="Arial"/>
              </a:rPr>
              <a:t> </a:t>
            </a:r>
            <a:r>
              <a:rPr sz="1724" kern="0">
                <a:solidFill>
                  <a:srgbClr val="F7F5EF"/>
                </a:solidFill>
                <a:latin typeface="Arial"/>
                <a:cs typeface="Arial"/>
              </a:rPr>
              <a:t>airfield</a:t>
            </a:r>
            <a:r>
              <a:rPr sz="1724" kern="0" spc="100">
                <a:solidFill>
                  <a:srgbClr val="F7F5EF"/>
                </a:solidFill>
                <a:latin typeface="Arial"/>
                <a:cs typeface="Arial"/>
              </a:rPr>
              <a:t> </a:t>
            </a:r>
            <a:r>
              <a:rPr sz="1724" kern="0">
                <a:solidFill>
                  <a:srgbClr val="F7F5EF"/>
                </a:solidFill>
                <a:latin typeface="Arial"/>
                <a:cs typeface="Arial"/>
              </a:rPr>
              <a:t>infrastructure</a:t>
            </a:r>
            <a:r>
              <a:rPr sz="1724" kern="0" spc="95">
                <a:solidFill>
                  <a:srgbClr val="F7F5EF"/>
                </a:solidFill>
                <a:latin typeface="Arial"/>
                <a:cs typeface="Arial"/>
              </a:rPr>
              <a:t> </a:t>
            </a:r>
            <a:r>
              <a:rPr sz="1724" kern="0" spc="86">
                <a:solidFill>
                  <a:srgbClr val="F7F5EF"/>
                </a:solidFill>
                <a:latin typeface="Arial"/>
                <a:cs typeface="Arial"/>
              </a:rPr>
              <a:t>–</a:t>
            </a:r>
            <a:r>
              <a:rPr sz="1724" kern="0" spc="100">
                <a:solidFill>
                  <a:srgbClr val="F7F5EF"/>
                </a:solidFill>
                <a:latin typeface="Arial"/>
                <a:cs typeface="Arial"/>
              </a:rPr>
              <a:t> </a:t>
            </a:r>
            <a:r>
              <a:rPr sz="1724" kern="0">
                <a:solidFill>
                  <a:srgbClr val="F7F5EF"/>
                </a:solidFill>
                <a:latin typeface="Arial"/>
                <a:cs typeface="Arial"/>
              </a:rPr>
              <a:t>can</a:t>
            </a:r>
            <a:r>
              <a:rPr sz="1724" kern="0" spc="95">
                <a:solidFill>
                  <a:srgbClr val="F7F5EF"/>
                </a:solidFill>
                <a:latin typeface="Arial"/>
                <a:cs typeface="Arial"/>
              </a:rPr>
              <a:t> </a:t>
            </a:r>
            <a:r>
              <a:rPr sz="1724" kern="0" spc="-9">
                <a:solidFill>
                  <a:srgbClr val="F7F5EF"/>
                </a:solidFill>
                <a:latin typeface="Arial"/>
                <a:cs typeface="Arial"/>
              </a:rPr>
              <a:t>deliver </a:t>
            </a:r>
            <a:r>
              <a:rPr sz="1724" kern="0" spc="45">
                <a:solidFill>
                  <a:srgbClr val="F7F5EF"/>
                </a:solidFill>
                <a:latin typeface="Arial"/>
                <a:cs typeface="Arial"/>
              </a:rPr>
              <a:t>directly</a:t>
            </a:r>
            <a:r>
              <a:rPr sz="1724" kern="0" spc="41">
                <a:solidFill>
                  <a:srgbClr val="F7F5EF"/>
                </a:solidFill>
                <a:latin typeface="Arial"/>
                <a:cs typeface="Arial"/>
              </a:rPr>
              <a:t> </a:t>
            </a:r>
            <a:r>
              <a:rPr sz="1724" kern="0" spc="59">
                <a:solidFill>
                  <a:srgbClr val="F7F5EF"/>
                </a:solidFill>
                <a:latin typeface="Arial"/>
                <a:cs typeface="Arial"/>
              </a:rPr>
              <a:t>to</a:t>
            </a:r>
            <a:r>
              <a:rPr sz="1724" kern="0" spc="45">
                <a:solidFill>
                  <a:srgbClr val="F7F5EF"/>
                </a:solidFill>
                <a:latin typeface="Arial"/>
                <a:cs typeface="Arial"/>
              </a:rPr>
              <a:t> a</a:t>
            </a:r>
            <a:r>
              <a:rPr sz="1724" kern="0" spc="36">
                <a:solidFill>
                  <a:srgbClr val="F7F5EF"/>
                </a:solidFill>
                <a:latin typeface="Arial"/>
                <a:cs typeface="Arial"/>
              </a:rPr>
              <a:t> </a:t>
            </a:r>
            <a:r>
              <a:rPr sz="1724" kern="0">
                <a:solidFill>
                  <a:srgbClr val="F7F5EF"/>
                </a:solidFill>
                <a:latin typeface="Arial"/>
                <a:cs typeface="Arial"/>
              </a:rPr>
              <a:t>site</a:t>
            </a:r>
            <a:r>
              <a:rPr sz="1724" kern="0" spc="41">
                <a:solidFill>
                  <a:srgbClr val="F7F5EF"/>
                </a:solidFill>
                <a:latin typeface="Arial"/>
                <a:cs typeface="Arial"/>
              </a:rPr>
              <a:t> </a:t>
            </a:r>
            <a:r>
              <a:rPr sz="1724" kern="0">
                <a:solidFill>
                  <a:srgbClr val="F7F5EF"/>
                </a:solidFill>
                <a:latin typeface="Arial"/>
                <a:cs typeface="Arial"/>
              </a:rPr>
              <a:t>adjacent</a:t>
            </a:r>
            <a:r>
              <a:rPr sz="1724" kern="0" spc="32">
                <a:solidFill>
                  <a:srgbClr val="F7F5EF"/>
                </a:solidFill>
                <a:latin typeface="Arial"/>
                <a:cs typeface="Arial"/>
              </a:rPr>
              <a:t> </a:t>
            </a:r>
            <a:r>
              <a:rPr sz="1724" kern="0" spc="59">
                <a:solidFill>
                  <a:srgbClr val="F7F5EF"/>
                </a:solidFill>
                <a:latin typeface="Arial"/>
                <a:cs typeface="Arial"/>
              </a:rPr>
              <a:t>to</a:t>
            </a:r>
            <a:r>
              <a:rPr sz="1724" kern="0" spc="45">
                <a:solidFill>
                  <a:srgbClr val="F7F5EF"/>
                </a:solidFill>
                <a:latin typeface="Arial"/>
                <a:cs typeface="Arial"/>
              </a:rPr>
              <a:t> </a:t>
            </a:r>
            <a:r>
              <a:rPr sz="1724" kern="0">
                <a:solidFill>
                  <a:srgbClr val="F7F5EF"/>
                </a:solidFill>
                <a:latin typeface="Arial"/>
                <a:cs typeface="Arial"/>
              </a:rPr>
              <a:t>the</a:t>
            </a:r>
            <a:r>
              <a:rPr sz="1724" kern="0" spc="36">
                <a:solidFill>
                  <a:srgbClr val="F7F5EF"/>
                </a:solidFill>
                <a:latin typeface="Arial"/>
                <a:cs typeface="Arial"/>
              </a:rPr>
              <a:t> </a:t>
            </a:r>
            <a:r>
              <a:rPr sz="1724" kern="0">
                <a:solidFill>
                  <a:srgbClr val="F7F5EF"/>
                </a:solidFill>
                <a:latin typeface="Arial"/>
                <a:cs typeface="Arial"/>
              </a:rPr>
              <a:t>origin</a:t>
            </a:r>
            <a:r>
              <a:rPr sz="1724" kern="0" spc="36">
                <a:solidFill>
                  <a:srgbClr val="F7F5EF"/>
                </a:solidFill>
                <a:latin typeface="Arial"/>
                <a:cs typeface="Arial"/>
              </a:rPr>
              <a:t> </a:t>
            </a:r>
            <a:r>
              <a:rPr sz="1724" kern="0" spc="272">
                <a:solidFill>
                  <a:srgbClr val="F7F5EF"/>
                </a:solidFill>
                <a:latin typeface="Arial"/>
                <a:cs typeface="Arial"/>
              </a:rPr>
              <a:t>/</a:t>
            </a:r>
            <a:r>
              <a:rPr sz="1724" kern="0" spc="36">
                <a:solidFill>
                  <a:srgbClr val="F7F5EF"/>
                </a:solidFill>
                <a:latin typeface="Arial"/>
                <a:cs typeface="Arial"/>
              </a:rPr>
              <a:t> </a:t>
            </a:r>
            <a:r>
              <a:rPr sz="1724" kern="0" spc="-9">
                <a:solidFill>
                  <a:srgbClr val="F7F5EF"/>
                </a:solidFill>
                <a:latin typeface="Arial"/>
                <a:cs typeface="Arial"/>
              </a:rPr>
              <a:t>destination</a:t>
            </a:r>
            <a:endParaRPr sz="1724" kern="0">
              <a:solidFill>
                <a:sysClr val="windowText" lastClr="000000"/>
              </a:solidFill>
              <a:latin typeface="Arial"/>
              <a:cs typeface="Arial"/>
            </a:endParaRPr>
          </a:p>
          <a:p>
            <a:pPr marL="219004" indent="-207477" defTabSz="829909">
              <a:lnSpc>
                <a:spcPts val="2001"/>
              </a:lnSpc>
              <a:buFontTx/>
              <a:buChar char="•"/>
              <a:tabLst>
                <a:tab pos="219004" algn="l"/>
              </a:tabLst>
            </a:pPr>
            <a:r>
              <a:rPr sz="1724" kern="0">
                <a:solidFill>
                  <a:srgbClr val="F7F5EF"/>
                </a:solidFill>
                <a:latin typeface="Arial"/>
                <a:cs typeface="Arial"/>
              </a:rPr>
              <a:t>Water</a:t>
            </a:r>
            <a:r>
              <a:rPr sz="1724" kern="0" spc="73">
                <a:solidFill>
                  <a:srgbClr val="F7F5EF"/>
                </a:solidFill>
                <a:latin typeface="Arial"/>
                <a:cs typeface="Arial"/>
              </a:rPr>
              <a:t> </a:t>
            </a:r>
            <a:r>
              <a:rPr sz="1724" kern="0">
                <a:solidFill>
                  <a:srgbClr val="F7F5EF"/>
                </a:solidFill>
                <a:latin typeface="Arial"/>
                <a:cs typeface="Arial"/>
              </a:rPr>
              <a:t>landing</a:t>
            </a:r>
            <a:r>
              <a:rPr sz="1724" kern="0" spc="77">
                <a:solidFill>
                  <a:srgbClr val="F7F5EF"/>
                </a:solidFill>
                <a:latin typeface="Arial"/>
                <a:cs typeface="Arial"/>
              </a:rPr>
              <a:t> </a:t>
            </a:r>
            <a:r>
              <a:rPr sz="1724" kern="0" spc="54">
                <a:solidFill>
                  <a:srgbClr val="F7F5EF"/>
                </a:solidFill>
                <a:latin typeface="Arial"/>
                <a:cs typeface="Arial"/>
              </a:rPr>
              <a:t>capability</a:t>
            </a:r>
            <a:r>
              <a:rPr sz="1724" kern="0" spc="82">
                <a:solidFill>
                  <a:srgbClr val="F7F5EF"/>
                </a:solidFill>
                <a:latin typeface="Arial"/>
                <a:cs typeface="Arial"/>
              </a:rPr>
              <a:t> </a:t>
            </a:r>
            <a:r>
              <a:rPr sz="1724" kern="0">
                <a:solidFill>
                  <a:srgbClr val="F7F5EF"/>
                </a:solidFill>
                <a:latin typeface="Arial"/>
                <a:cs typeface="Arial"/>
              </a:rPr>
              <a:t>ideal</a:t>
            </a:r>
            <a:r>
              <a:rPr sz="1724" kern="0" spc="82">
                <a:solidFill>
                  <a:srgbClr val="F7F5EF"/>
                </a:solidFill>
                <a:latin typeface="Arial"/>
                <a:cs typeface="Arial"/>
              </a:rPr>
              <a:t> </a:t>
            </a:r>
            <a:r>
              <a:rPr sz="1724" kern="0" spc="59">
                <a:solidFill>
                  <a:srgbClr val="F7F5EF"/>
                </a:solidFill>
                <a:latin typeface="Arial"/>
                <a:cs typeface="Arial"/>
              </a:rPr>
              <a:t>for</a:t>
            </a:r>
            <a:r>
              <a:rPr sz="1724" kern="0" spc="77">
                <a:solidFill>
                  <a:srgbClr val="F7F5EF"/>
                </a:solidFill>
                <a:latin typeface="Arial"/>
                <a:cs typeface="Arial"/>
              </a:rPr>
              <a:t> </a:t>
            </a:r>
            <a:r>
              <a:rPr sz="1724" kern="0">
                <a:solidFill>
                  <a:srgbClr val="F7F5EF"/>
                </a:solidFill>
                <a:latin typeface="Arial"/>
                <a:cs typeface="Arial"/>
              </a:rPr>
              <a:t>fresh</a:t>
            </a:r>
            <a:r>
              <a:rPr sz="1724" kern="0" spc="86">
                <a:solidFill>
                  <a:srgbClr val="F7F5EF"/>
                </a:solidFill>
                <a:latin typeface="Arial"/>
                <a:cs typeface="Arial"/>
              </a:rPr>
              <a:t> </a:t>
            </a:r>
            <a:r>
              <a:rPr sz="1724" kern="0">
                <a:solidFill>
                  <a:srgbClr val="F7F5EF"/>
                </a:solidFill>
                <a:latin typeface="Arial"/>
                <a:cs typeface="Arial"/>
              </a:rPr>
              <a:t>produce</a:t>
            </a:r>
            <a:r>
              <a:rPr sz="1724" kern="0" spc="82">
                <a:solidFill>
                  <a:srgbClr val="F7F5EF"/>
                </a:solidFill>
                <a:latin typeface="Arial"/>
                <a:cs typeface="Arial"/>
              </a:rPr>
              <a:t> </a:t>
            </a:r>
            <a:r>
              <a:rPr sz="1724" kern="0" spc="-9">
                <a:solidFill>
                  <a:srgbClr val="F7F5EF"/>
                </a:solidFill>
                <a:latin typeface="Arial"/>
                <a:cs typeface="Arial"/>
              </a:rPr>
              <a:t>applications</a:t>
            </a:r>
            <a:endParaRPr sz="1724" kern="0">
              <a:solidFill>
                <a:sysClr val="windowText" lastClr="000000"/>
              </a:solidFill>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12997" y="5596009"/>
            <a:ext cx="765960" cy="194944"/>
          </a:xfrm>
          <a:prstGeom prst="rect">
            <a:avLst/>
          </a:prstGeom>
        </p:spPr>
      </p:pic>
      <p:sp>
        <p:nvSpPr>
          <p:cNvPr id="3" name="object 3"/>
          <p:cNvSpPr txBox="1"/>
          <p:nvPr/>
        </p:nvSpPr>
        <p:spPr>
          <a:xfrm>
            <a:off x="3351714" y="5584140"/>
            <a:ext cx="1784233" cy="124939"/>
          </a:xfrm>
          <a:prstGeom prst="rect">
            <a:avLst/>
          </a:prstGeom>
        </p:spPr>
        <p:txBody>
          <a:bodyPr vert="horz" wrap="square" lIns="0" tIns="11526" rIns="0" bIns="0" rtlCol="0">
            <a:spAutoFit/>
          </a:bodyPr>
          <a:lstStyle/>
          <a:p>
            <a:pPr marL="11527" marR="4611" defTabSz="829909">
              <a:lnSpc>
                <a:spcPct val="105000"/>
              </a:lnSpc>
              <a:spcBef>
                <a:spcPts val="91"/>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endParaRPr sz="363" kern="0">
              <a:solidFill>
                <a:sysClr val="windowText" lastClr="000000"/>
              </a:solidFill>
              <a:latin typeface="Arial"/>
              <a:cs typeface="Arial"/>
            </a:endParaRPr>
          </a:p>
        </p:txBody>
      </p:sp>
      <p:sp>
        <p:nvSpPr>
          <p:cNvPr id="4" name="object 4"/>
          <p:cNvSpPr txBox="1">
            <a:spLocks noGrp="1"/>
          </p:cNvSpPr>
          <p:nvPr>
            <p:ph type="title"/>
          </p:nvPr>
        </p:nvSpPr>
        <p:spPr>
          <a:xfrm>
            <a:off x="1970743" y="1043619"/>
            <a:ext cx="9610587" cy="318967"/>
          </a:xfrm>
          <a:prstGeom prst="rect">
            <a:avLst/>
          </a:prstGeom>
        </p:spPr>
        <p:txBody>
          <a:bodyPr vert="horz" wrap="square" lIns="0" tIns="11526" rIns="0" bIns="0" rtlCol="0">
            <a:spAutoFit/>
          </a:bodyPr>
          <a:lstStyle/>
          <a:p>
            <a:pPr marL="11527">
              <a:spcBef>
                <a:spcPts val="91"/>
              </a:spcBef>
            </a:pPr>
            <a:r>
              <a:rPr sz="1997" b="1">
                <a:solidFill>
                  <a:srgbClr val="00485A"/>
                </a:solidFill>
                <a:latin typeface="Arial"/>
                <a:cs typeface="Arial"/>
              </a:rPr>
              <a:t>‘Combi’</a:t>
            </a:r>
            <a:r>
              <a:rPr sz="1997" b="1" spc="32">
                <a:solidFill>
                  <a:srgbClr val="00485A"/>
                </a:solidFill>
                <a:latin typeface="Arial"/>
                <a:cs typeface="Arial"/>
              </a:rPr>
              <a:t> </a:t>
            </a:r>
            <a:r>
              <a:rPr sz="1997" b="1" spc="381">
                <a:solidFill>
                  <a:srgbClr val="00485A"/>
                </a:solidFill>
                <a:latin typeface="Arial"/>
                <a:cs typeface="Arial"/>
              </a:rPr>
              <a:t>/</a:t>
            </a:r>
            <a:r>
              <a:rPr sz="1997" b="1" spc="45">
                <a:solidFill>
                  <a:srgbClr val="00485A"/>
                </a:solidFill>
                <a:latin typeface="Arial"/>
                <a:cs typeface="Arial"/>
              </a:rPr>
              <a:t> </a:t>
            </a:r>
            <a:r>
              <a:rPr sz="1997" b="1" spc="50">
                <a:solidFill>
                  <a:srgbClr val="00485A"/>
                </a:solidFill>
                <a:latin typeface="Arial"/>
                <a:cs typeface="Arial"/>
              </a:rPr>
              <a:t>utility</a:t>
            </a:r>
            <a:r>
              <a:rPr sz="1997" b="1" spc="59">
                <a:solidFill>
                  <a:srgbClr val="00485A"/>
                </a:solidFill>
                <a:latin typeface="Arial"/>
                <a:cs typeface="Arial"/>
              </a:rPr>
              <a:t> </a:t>
            </a:r>
            <a:r>
              <a:rPr sz="1997" b="1" spc="-9">
                <a:solidFill>
                  <a:srgbClr val="00485A"/>
                </a:solidFill>
                <a:latin typeface="Arial"/>
                <a:cs typeface="Arial"/>
              </a:rPr>
              <a:t>configurations</a:t>
            </a:r>
            <a:endParaRPr sz="1997">
              <a:latin typeface="Arial"/>
              <a:cs typeface="Arial"/>
            </a:endParaRPr>
          </a:p>
        </p:txBody>
      </p:sp>
      <p:pic>
        <p:nvPicPr>
          <p:cNvPr id="5" name="object 5"/>
          <p:cNvPicPr/>
          <p:nvPr/>
        </p:nvPicPr>
        <p:blipFill>
          <a:blip r:embed="rId3" cstate="print"/>
          <a:stretch>
            <a:fillRect/>
          </a:stretch>
        </p:blipFill>
        <p:spPr>
          <a:xfrm>
            <a:off x="3819268" y="2461875"/>
            <a:ext cx="1839336" cy="1001442"/>
          </a:xfrm>
          <a:prstGeom prst="rect">
            <a:avLst/>
          </a:prstGeom>
        </p:spPr>
      </p:pic>
      <p:pic>
        <p:nvPicPr>
          <p:cNvPr id="6" name="object 6"/>
          <p:cNvPicPr/>
          <p:nvPr/>
        </p:nvPicPr>
        <p:blipFill>
          <a:blip r:embed="rId4" cstate="print"/>
          <a:stretch>
            <a:fillRect/>
          </a:stretch>
        </p:blipFill>
        <p:spPr>
          <a:xfrm>
            <a:off x="3818907" y="3561804"/>
            <a:ext cx="1839696" cy="1001442"/>
          </a:xfrm>
          <a:prstGeom prst="rect">
            <a:avLst/>
          </a:prstGeom>
        </p:spPr>
      </p:pic>
      <p:pic>
        <p:nvPicPr>
          <p:cNvPr id="7" name="object 7"/>
          <p:cNvPicPr/>
          <p:nvPr/>
        </p:nvPicPr>
        <p:blipFill>
          <a:blip r:embed="rId5" cstate="print"/>
          <a:stretch>
            <a:fillRect/>
          </a:stretch>
        </p:blipFill>
        <p:spPr>
          <a:xfrm>
            <a:off x="1959446" y="2462542"/>
            <a:ext cx="1762661" cy="1000775"/>
          </a:xfrm>
          <a:prstGeom prst="rect">
            <a:avLst/>
          </a:prstGeom>
        </p:spPr>
      </p:pic>
      <p:pic>
        <p:nvPicPr>
          <p:cNvPr id="8" name="object 8"/>
          <p:cNvPicPr/>
          <p:nvPr/>
        </p:nvPicPr>
        <p:blipFill>
          <a:blip r:embed="rId6" cstate="print"/>
          <a:stretch>
            <a:fillRect/>
          </a:stretch>
        </p:blipFill>
        <p:spPr>
          <a:xfrm>
            <a:off x="1959445" y="3561804"/>
            <a:ext cx="1755830" cy="997225"/>
          </a:xfrm>
          <a:prstGeom prst="rect">
            <a:avLst/>
          </a:prstGeom>
        </p:spPr>
      </p:pic>
      <p:sp>
        <p:nvSpPr>
          <p:cNvPr id="9" name="object 9"/>
          <p:cNvSpPr txBox="1"/>
          <p:nvPr/>
        </p:nvSpPr>
        <p:spPr>
          <a:xfrm>
            <a:off x="1949393" y="2434751"/>
            <a:ext cx="8151223" cy="2676599"/>
          </a:xfrm>
          <a:prstGeom prst="rect">
            <a:avLst/>
          </a:prstGeom>
        </p:spPr>
        <p:txBody>
          <a:bodyPr vert="horz" wrap="square" lIns="0" tIns="11526" rIns="0" bIns="0" rtlCol="0">
            <a:spAutoFit/>
          </a:bodyPr>
          <a:lstStyle/>
          <a:p>
            <a:pPr marL="4576028" marR="505438" indent="-250125" defTabSz="829909">
              <a:lnSpc>
                <a:spcPct val="105300"/>
              </a:lnSpc>
              <a:spcBef>
                <a:spcPts val="91"/>
              </a:spcBef>
              <a:buFontTx/>
              <a:buChar char="•"/>
              <a:tabLst>
                <a:tab pos="4576028" algn="l"/>
              </a:tabLst>
            </a:pPr>
            <a:r>
              <a:rPr sz="1724" kern="0" spc="-64">
                <a:solidFill>
                  <a:srgbClr val="003B54"/>
                </a:solidFill>
                <a:latin typeface="Arial"/>
                <a:cs typeface="Arial"/>
              </a:rPr>
              <a:t>The</a:t>
            </a:r>
            <a:r>
              <a:rPr sz="1724" kern="0">
                <a:solidFill>
                  <a:srgbClr val="003B54"/>
                </a:solidFill>
                <a:latin typeface="Arial"/>
                <a:cs typeface="Arial"/>
              </a:rPr>
              <a:t> </a:t>
            </a:r>
            <a:r>
              <a:rPr sz="1724" kern="0" spc="64">
                <a:solidFill>
                  <a:srgbClr val="003B54"/>
                </a:solidFill>
                <a:latin typeface="Arial"/>
                <a:cs typeface="Arial"/>
              </a:rPr>
              <a:t>utility</a:t>
            </a:r>
            <a:r>
              <a:rPr sz="1724" kern="0" spc="5">
                <a:solidFill>
                  <a:srgbClr val="003B54"/>
                </a:solidFill>
                <a:latin typeface="Arial"/>
                <a:cs typeface="Arial"/>
              </a:rPr>
              <a:t> </a:t>
            </a:r>
            <a:r>
              <a:rPr sz="1724" kern="0">
                <a:solidFill>
                  <a:srgbClr val="003B54"/>
                </a:solidFill>
                <a:latin typeface="Arial"/>
                <a:cs typeface="Arial"/>
              </a:rPr>
              <a:t>module can be </a:t>
            </a:r>
            <a:r>
              <a:rPr sz="1724" kern="0" spc="-9">
                <a:solidFill>
                  <a:srgbClr val="003B54"/>
                </a:solidFill>
                <a:latin typeface="Arial"/>
                <a:cs typeface="Arial"/>
              </a:rPr>
              <a:t>short </a:t>
            </a:r>
            <a:r>
              <a:rPr sz="1724" kern="0">
                <a:solidFill>
                  <a:srgbClr val="003B54"/>
                </a:solidFill>
                <a:latin typeface="Arial"/>
                <a:cs typeface="Arial"/>
              </a:rPr>
              <a:t>cabin</a:t>
            </a:r>
            <a:r>
              <a:rPr sz="1724" kern="0" spc="91">
                <a:solidFill>
                  <a:srgbClr val="003B54"/>
                </a:solidFill>
                <a:latin typeface="Arial"/>
                <a:cs typeface="Arial"/>
              </a:rPr>
              <a:t> </a:t>
            </a:r>
            <a:r>
              <a:rPr sz="1724" kern="0">
                <a:solidFill>
                  <a:srgbClr val="003B54"/>
                </a:solidFill>
                <a:latin typeface="Arial"/>
                <a:cs typeface="Arial"/>
              </a:rPr>
              <a:t>or</a:t>
            </a:r>
            <a:r>
              <a:rPr sz="1724" kern="0" spc="91">
                <a:solidFill>
                  <a:srgbClr val="003B54"/>
                </a:solidFill>
                <a:latin typeface="Arial"/>
                <a:cs typeface="Arial"/>
              </a:rPr>
              <a:t> </a:t>
            </a:r>
            <a:r>
              <a:rPr sz="1724" kern="0">
                <a:solidFill>
                  <a:srgbClr val="003B54"/>
                </a:solidFill>
                <a:latin typeface="Arial"/>
                <a:cs typeface="Arial"/>
              </a:rPr>
              <a:t>long</a:t>
            </a:r>
            <a:r>
              <a:rPr sz="1724" kern="0" spc="95">
                <a:solidFill>
                  <a:srgbClr val="003B54"/>
                </a:solidFill>
                <a:latin typeface="Arial"/>
                <a:cs typeface="Arial"/>
              </a:rPr>
              <a:t> </a:t>
            </a:r>
            <a:r>
              <a:rPr sz="1724" kern="0">
                <a:solidFill>
                  <a:srgbClr val="003B54"/>
                </a:solidFill>
                <a:latin typeface="Arial"/>
                <a:cs typeface="Arial"/>
              </a:rPr>
              <a:t>cabin</a:t>
            </a:r>
            <a:r>
              <a:rPr sz="1724" kern="0" spc="91">
                <a:solidFill>
                  <a:srgbClr val="003B54"/>
                </a:solidFill>
                <a:latin typeface="Arial"/>
                <a:cs typeface="Arial"/>
              </a:rPr>
              <a:t> </a:t>
            </a:r>
            <a:r>
              <a:rPr sz="1724" kern="0" spc="32">
                <a:solidFill>
                  <a:srgbClr val="003B54"/>
                </a:solidFill>
                <a:latin typeface="Arial"/>
                <a:cs typeface="Arial"/>
              </a:rPr>
              <a:t>variant</a:t>
            </a:r>
            <a:endParaRPr sz="1724" kern="0">
              <a:solidFill>
                <a:sysClr val="windowText" lastClr="000000"/>
              </a:solidFill>
              <a:latin typeface="Arial"/>
              <a:cs typeface="Arial"/>
            </a:endParaRPr>
          </a:p>
          <a:p>
            <a:pPr marL="4576028" indent="-249549" defTabSz="829909">
              <a:spcBef>
                <a:spcPts val="849"/>
              </a:spcBef>
              <a:buFontTx/>
              <a:buChar char="•"/>
              <a:tabLst>
                <a:tab pos="4576028" algn="l"/>
              </a:tabLst>
            </a:pPr>
            <a:r>
              <a:rPr sz="1724" kern="0" spc="-9">
                <a:solidFill>
                  <a:srgbClr val="003B54"/>
                </a:solidFill>
                <a:latin typeface="Arial"/>
                <a:cs typeface="Arial"/>
              </a:rPr>
              <a:t>Shown</a:t>
            </a:r>
            <a:r>
              <a:rPr sz="1724" kern="0" spc="14">
                <a:solidFill>
                  <a:srgbClr val="003B54"/>
                </a:solidFill>
                <a:latin typeface="Arial"/>
                <a:cs typeface="Arial"/>
              </a:rPr>
              <a:t> </a:t>
            </a:r>
            <a:r>
              <a:rPr sz="1724" kern="0" spc="54">
                <a:solidFill>
                  <a:srgbClr val="003B54"/>
                </a:solidFill>
                <a:latin typeface="Arial"/>
                <a:cs typeface="Arial"/>
              </a:rPr>
              <a:t>left</a:t>
            </a:r>
            <a:r>
              <a:rPr sz="1724" kern="0" spc="5">
                <a:solidFill>
                  <a:srgbClr val="003B54"/>
                </a:solidFill>
                <a:latin typeface="Arial"/>
                <a:cs typeface="Arial"/>
              </a:rPr>
              <a:t> </a:t>
            </a:r>
            <a:r>
              <a:rPr sz="1724" kern="0">
                <a:solidFill>
                  <a:srgbClr val="003B54"/>
                </a:solidFill>
                <a:latin typeface="Arial"/>
                <a:cs typeface="Arial"/>
              </a:rPr>
              <a:t>is</a:t>
            </a:r>
            <a:r>
              <a:rPr sz="1724" kern="0" spc="18">
                <a:solidFill>
                  <a:srgbClr val="003B54"/>
                </a:solidFill>
                <a:latin typeface="Arial"/>
                <a:cs typeface="Arial"/>
              </a:rPr>
              <a:t> </a:t>
            </a:r>
            <a:r>
              <a:rPr sz="1724" kern="0">
                <a:solidFill>
                  <a:srgbClr val="003B54"/>
                </a:solidFill>
                <a:latin typeface="Arial"/>
                <a:cs typeface="Arial"/>
              </a:rPr>
              <a:t>the</a:t>
            </a:r>
            <a:r>
              <a:rPr sz="1724" kern="0" spc="18">
                <a:solidFill>
                  <a:srgbClr val="003B54"/>
                </a:solidFill>
                <a:latin typeface="Arial"/>
                <a:cs typeface="Arial"/>
              </a:rPr>
              <a:t> </a:t>
            </a:r>
            <a:r>
              <a:rPr sz="1724" kern="0">
                <a:solidFill>
                  <a:srgbClr val="003B54"/>
                </a:solidFill>
                <a:latin typeface="Arial"/>
                <a:cs typeface="Arial"/>
              </a:rPr>
              <a:t>short</a:t>
            </a:r>
            <a:r>
              <a:rPr sz="1724" kern="0" spc="9">
                <a:solidFill>
                  <a:srgbClr val="003B54"/>
                </a:solidFill>
                <a:latin typeface="Arial"/>
                <a:cs typeface="Arial"/>
              </a:rPr>
              <a:t> </a:t>
            </a:r>
            <a:r>
              <a:rPr sz="1724" kern="0">
                <a:solidFill>
                  <a:srgbClr val="003B54"/>
                </a:solidFill>
                <a:latin typeface="Arial"/>
                <a:cs typeface="Arial"/>
              </a:rPr>
              <a:t>cabin</a:t>
            </a:r>
            <a:r>
              <a:rPr sz="1724" kern="0" spc="14">
                <a:solidFill>
                  <a:srgbClr val="003B54"/>
                </a:solidFill>
                <a:latin typeface="Arial"/>
                <a:cs typeface="Arial"/>
              </a:rPr>
              <a:t> </a:t>
            </a:r>
            <a:r>
              <a:rPr sz="1724" kern="0" spc="32">
                <a:solidFill>
                  <a:srgbClr val="003B54"/>
                </a:solidFill>
                <a:latin typeface="Arial"/>
                <a:cs typeface="Arial"/>
              </a:rPr>
              <a:t>variant</a:t>
            </a:r>
            <a:endParaRPr sz="1724" kern="0">
              <a:solidFill>
                <a:sysClr val="windowText" lastClr="000000"/>
              </a:solidFill>
              <a:latin typeface="Arial"/>
              <a:cs typeface="Arial"/>
            </a:endParaRPr>
          </a:p>
          <a:p>
            <a:pPr marL="4576028" marR="182119" indent="-250125" defTabSz="829909">
              <a:lnSpc>
                <a:spcPct val="109500"/>
              </a:lnSpc>
              <a:spcBef>
                <a:spcPts val="545"/>
              </a:spcBef>
              <a:buFontTx/>
              <a:buChar char="•"/>
              <a:tabLst>
                <a:tab pos="4576028" algn="l"/>
              </a:tabLst>
            </a:pPr>
            <a:r>
              <a:rPr sz="1724" kern="0">
                <a:solidFill>
                  <a:srgbClr val="003B54"/>
                </a:solidFill>
                <a:latin typeface="Arial"/>
                <a:cs typeface="Arial"/>
              </a:rPr>
              <a:t>Long</a:t>
            </a:r>
            <a:r>
              <a:rPr sz="1724" kern="0" spc="23">
                <a:solidFill>
                  <a:srgbClr val="003B54"/>
                </a:solidFill>
                <a:latin typeface="Arial"/>
                <a:cs typeface="Arial"/>
              </a:rPr>
              <a:t> </a:t>
            </a:r>
            <a:r>
              <a:rPr sz="1724" kern="0">
                <a:solidFill>
                  <a:srgbClr val="003B54"/>
                </a:solidFill>
                <a:latin typeface="Arial"/>
                <a:cs typeface="Arial"/>
              </a:rPr>
              <a:t>cabin</a:t>
            </a:r>
            <a:r>
              <a:rPr sz="1724" kern="0" spc="23">
                <a:solidFill>
                  <a:srgbClr val="003B54"/>
                </a:solidFill>
                <a:latin typeface="Arial"/>
                <a:cs typeface="Arial"/>
              </a:rPr>
              <a:t> </a:t>
            </a:r>
            <a:r>
              <a:rPr sz="1724" kern="0" spc="41">
                <a:solidFill>
                  <a:srgbClr val="003B54"/>
                </a:solidFill>
                <a:latin typeface="Arial"/>
                <a:cs typeface="Arial"/>
              </a:rPr>
              <a:t>variant</a:t>
            </a:r>
            <a:r>
              <a:rPr sz="1724" kern="0" spc="18">
                <a:solidFill>
                  <a:srgbClr val="003B54"/>
                </a:solidFill>
                <a:latin typeface="Arial"/>
                <a:cs typeface="Arial"/>
              </a:rPr>
              <a:t> </a:t>
            </a:r>
            <a:r>
              <a:rPr sz="1724" kern="0">
                <a:solidFill>
                  <a:srgbClr val="003B54"/>
                </a:solidFill>
                <a:latin typeface="Arial"/>
                <a:cs typeface="Arial"/>
              </a:rPr>
              <a:t>has</a:t>
            </a:r>
            <a:r>
              <a:rPr sz="1724" kern="0" spc="27">
                <a:solidFill>
                  <a:srgbClr val="003B54"/>
                </a:solidFill>
                <a:latin typeface="Arial"/>
                <a:cs typeface="Arial"/>
              </a:rPr>
              <a:t> </a:t>
            </a:r>
            <a:r>
              <a:rPr sz="1724" kern="0">
                <a:solidFill>
                  <a:srgbClr val="003B54"/>
                </a:solidFill>
                <a:latin typeface="Arial"/>
                <a:cs typeface="Arial"/>
              </a:rPr>
              <a:t>double</a:t>
            </a:r>
            <a:r>
              <a:rPr sz="1724" kern="0" spc="23">
                <a:solidFill>
                  <a:srgbClr val="003B54"/>
                </a:solidFill>
                <a:latin typeface="Arial"/>
                <a:cs typeface="Arial"/>
              </a:rPr>
              <a:t> </a:t>
            </a:r>
            <a:r>
              <a:rPr sz="1724" kern="0" spc="-23">
                <a:solidFill>
                  <a:srgbClr val="003B54"/>
                </a:solidFill>
                <a:latin typeface="Arial"/>
                <a:cs typeface="Arial"/>
              </a:rPr>
              <a:t>the </a:t>
            </a:r>
            <a:r>
              <a:rPr sz="1724" kern="0">
                <a:solidFill>
                  <a:srgbClr val="003B54"/>
                </a:solidFill>
                <a:latin typeface="Arial"/>
                <a:cs typeface="Arial"/>
              </a:rPr>
              <a:t>space</a:t>
            </a:r>
            <a:r>
              <a:rPr sz="1724" kern="0" spc="77">
                <a:solidFill>
                  <a:srgbClr val="003B54"/>
                </a:solidFill>
                <a:latin typeface="Arial"/>
                <a:cs typeface="Arial"/>
              </a:rPr>
              <a:t> </a:t>
            </a:r>
            <a:r>
              <a:rPr sz="1724" kern="0">
                <a:solidFill>
                  <a:srgbClr val="003B54"/>
                </a:solidFill>
                <a:latin typeface="Arial"/>
                <a:cs typeface="Arial"/>
              </a:rPr>
              <a:t>and</a:t>
            </a:r>
            <a:r>
              <a:rPr sz="1724" kern="0" spc="77">
                <a:solidFill>
                  <a:srgbClr val="003B54"/>
                </a:solidFill>
                <a:latin typeface="Arial"/>
                <a:cs typeface="Arial"/>
              </a:rPr>
              <a:t> </a:t>
            </a:r>
            <a:r>
              <a:rPr sz="1724" kern="0">
                <a:solidFill>
                  <a:srgbClr val="003B54"/>
                </a:solidFill>
                <a:latin typeface="Arial"/>
                <a:cs typeface="Arial"/>
              </a:rPr>
              <a:t>therefore</a:t>
            </a:r>
            <a:r>
              <a:rPr sz="1724" kern="0" spc="82">
                <a:solidFill>
                  <a:srgbClr val="003B54"/>
                </a:solidFill>
                <a:latin typeface="Arial"/>
                <a:cs typeface="Arial"/>
              </a:rPr>
              <a:t> </a:t>
            </a:r>
            <a:r>
              <a:rPr sz="1724" kern="0">
                <a:solidFill>
                  <a:srgbClr val="003B54"/>
                </a:solidFill>
                <a:latin typeface="Arial"/>
                <a:cs typeface="Arial"/>
              </a:rPr>
              <a:t>double</a:t>
            </a:r>
            <a:r>
              <a:rPr sz="1724" kern="0" spc="82">
                <a:solidFill>
                  <a:srgbClr val="003B54"/>
                </a:solidFill>
                <a:latin typeface="Arial"/>
                <a:cs typeface="Arial"/>
              </a:rPr>
              <a:t> </a:t>
            </a:r>
            <a:r>
              <a:rPr sz="1724" kern="0" spc="-23">
                <a:solidFill>
                  <a:srgbClr val="003B54"/>
                </a:solidFill>
                <a:latin typeface="Arial"/>
                <a:cs typeface="Arial"/>
              </a:rPr>
              <a:t>the </a:t>
            </a:r>
            <a:r>
              <a:rPr sz="1724" kern="0">
                <a:solidFill>
                  <a:srgbClr val="003B54"/>
                </a:solidFill>
                <a:latin typeface="Arial"/>
                <a:cs typeface="Arial"/>
              </a:rPr>
              <a:t>seats</a:t>
            </a:r>
            <a:r>
              <a:rPr sz="1724" kern="0" spc="-5">
                <a:solidFill>
                  <a:srgbClr val="003B54"/>
                </a:solidFill>
                <a:latin typeface="Arial"/>
                <a:cs typeface="Arial"/>
              </a:rPr>
              <a:t> </a:t>
            </a:r>
            <a:r>
              <a:rPr sz="1724" kern="0">
                <a:solidFill>
                  <a:srgbClr val="003B54"/>
                </a:solidFill>
                <a:latin typeface="Arial"/>
                <a:cs typeface="Arial"/>
              </a:rPr>
              <a:t>and</a:t>
            </a:r>
            <a:r>
              <a:rPr sz="1724" kern="0" spc="-5">
                <a:solidFill>
                  <a:srgbClr val="003B54"/>
                </a:solidFill>
                <a:latin typeface="Arial"/>
                <a:cs typeface="Arial"/>
              </a:rPr>
              <a:t> </a:t>
            </a:r>
            <a:r>
              <a:rPr sz="1724" kern="0" spc="50">
                <a:solidFill>
                  <a:srgbClr val="003B54"/>
                </a:solidFill>
                <a:latin typeface="Arial"/>
                <a:cs typeface="Arial"/>
              </a:rPr>
              <a:t>freight</a:t>
            </a:r>
            <a:r>
              <a:rPr sz="1724" kern="0" spc="-14">
                <a:solidFill>
                  <a:srgbClr val="003B54"/>
                </a:solidFill>
                <a:latin typeface="Arial"/>
                <a:cs typeface="Arial"/>
              </a:rPr>
              <a:t> </a:t>
            </a:r>
            <a:r>
              <a:rPr sz="1724" kern="0" spc="-18">
                <a:solidFill>
                  <a:srgbClr val="003B54"/>
                </a:solidFill>
                <a:latin typeface="Arial"/>
                <a:cs typeface="Arial"/>
              </a:rPr>
              <a:t>area</a:t>
            </a:r>
            <a:endParaRPr sz="1724" kern="0">
              <a:solidFill>
                <a:sysClr val="windowText" lastClr="000000"/>
              </a:solidFill>
              <a:latin typeface="Arial"/>
              <a:cs typeface="Arial"/>
            </a:endParaRPr>
          </a:p>
          <a:p>
            <a:pPr defTabSz="829909">
              <a:spcBef>
                <a:spcPts val="1175"/>
              </a:spcBef>
            </a:pPr>
            <a:endParaRPr sz="1724" kern="0">
              <a:solidFill>
                <a:sysClr val="windowText" lastClr="000000"/>
              </a:solidFill>
              <a:latin typeface="Arial"/>
              <a:cs typeface="Arial"/>
            </a:endParaRPr>
          </a:p>
          <a:p>
            <a:pPr marL="11527" marR="4702244" defTabSz="829909">
              <a:lnSpc>
                <a:spcPct val="109200"/>
              </a:lnSpc>
            </a:pPr>
            <a:r>
              <a:rPr sz="1180" b="1" kern="0">
                <a:solidFill>
                  <a:srgbClr val="003B54"/>
                </a:solidFill>
                <a:latin typeface="Arial"/>
                <a:cs typeface="Arial"/>
              </a:rPr>
              <a:t>Utility</a:t>
            </a:r>
            <a:r>
              <a:rPr sz="1180" b="1" kern="0" spc="-23">
                <a:solidFill>
                  <a:srgbClr val="003B54"/>
                </a:solidFill>
                <a:latin typeface="Arial"/>
                <a:cs typeface="Arial"/>
              </a:rPr>
              <a:t> </a:t>
            </a:r>
            <a:r>
              <a:rPr sz="1180" b="1" kern="0" spc="-9">
                <a:solidFill>
                  <a:srgbClr val="003B54"/>
                </a:solidFill>
                <a:latin typeface="Arial"/>
                <a:cs typeface="Arial"/>
              </a:rPr>
              <a:t>concept</a:t>
            </a:r>
            <a:r>
              <a:rPr sz="1180" b="1" kern="0" spc="-18">
                <a:solidFill>
                  <a:srgbClr val="003B54"/>
                </a:solidFill>
                <a:latin typeface="Arial"/>
                <a:cs typeface="Arial"/>
              </a:rPr>
              <a:t> </a:t>
            </a:r>
            <a:r>
              <a:rPr sz="1180" b="1" kern="0">
                <a:solidFill>
                  <a:srgbClr val="003B54"/>
                </a:solidFill>
                <a:latin typeface="Arial"/>
                <a:cs typeface="Arial"/>
              </a:rPr>
              <a:t>(Combi</a:t>
            </a:r>
            <a:r>
              <a:rPr sz="1180" b="1" kern="0" spc="-9">
                <a:solidFill>
                  <a:srgbClr val="003B54"/>
                </a:solidFill>
                <a:latin typeface="Arial"/>
                <a:cs typeface="Arial"/>
              </a:rPr>
              <a:t> </a:t>
            </a:r>
            <a:r>
              <a:rPr sz="1180" b="1" kern="0">
                <a:solidFill>
                  <a:srgbClr val="003B54"/>
                </a:solidFill>
                <a:latin typeface="Arial"/>
                <a:cs typeface="Arial"/>
              </a:rPr>
              <a:t>layout</a:t>
            </a:r>
            <a:r>
              <a:rPr sz="1180" b="1" kern="0" spc="-18">
                <a:solidFill>
                  <a:srgbClr val="003B54"/>
                </a:solidFill>
                <a:latin typeface="Arial"/>
                <a:cs typeface="Arial"/>
              </a:rPr>
              <a:t> </a:t>
            </a:r>
            <a:r>
              <a:rPr sz="1180" b="1" kern="0">
                <a:solidFill>
                  <a:srgbClr val="003B54"/>
                </a:solidFill>
                <a:latin typeface="Arial"/>
                <a:cs typeface="Arial"/>
              </a:rPr>
              <a:t>of</a:t>
            </a:r>
            <a:r>
              <a:rPr sz="1180" b="1" kern="0" spc="-5">
                <a:solidFill>
                  <a:srgbClr val="003B54"/>
                </a:solidFill>
                <a:latin typeface="Arial"/>
                <a:cs typeface="Arial"/>
              </a:rPr>
              <a:t> </a:t>
            </a:r>
            <a:r>
              <a:rPr sz="1180" b="1" kern="0" spc="-23">
                <a:solidFill>
                  <a:srgbClr val="003B54"/>
                </a:solidFill>
                <a:latin typeface="Arial"/>
                <a:cs typeface="Arial"/>
              </a:rPr>
              <a:t>passengers</a:t>
            </a:r>
            <a:r>
              <a:rPr sz="1180" b="1" kern="0" spc="-14">
                <a:solidFill>
                  <a:srgbClr val="003B54"/>
                </a:solidFill>
                <a:latin typeface="Arial"/>
                <a:cs typeface="Arial"/>
              </a:rPr>
              <a:t> </a:t>
            </a:r>
            <a:r>
              <a:rPr sz="1180" b="1" kern="0" spc="-23">
                <a:solidFill>
                  <a:srgbClr val="003B54"/>
                </a:solidFill>
                <a:latin typeface="Arial"/>
                <a:cs typeface="Arial"/>
              </a:rPr>
              <a:t>and </a:t>
            </a:r>
            <a:r>
              <a:rPr sz="1180" b="1" kern="0">
                <a:solidFill>
                  <a:srgbClr val="003B54"/>
                </a:solidFill>
                <a:latin typeface="Arial"/>
                <a:cs typeface="Arial"/>
              </a:rPr>
              <a:t>freight,</a:t>
            </a:r>
            <a:r>
              <a:rPr sz="1180" b="1" kern="0" spc="5">
                <a:solidFill>
                  <a:srgbClr val="003B54"/>
                </a:solidFill>
                <a:latin typeface="Arial"/>
                <a:cs typeface="Arial"/>
              </a:rPr>
              <a:t> </a:t>
            </a:r>
            <a:r>
              <a:rPr sz="1180" b="1" kern="0">
                <a:solidFill>
                  <a:srgbClr val="003B54"/>
                </a:solidFill>
                <a:latin typeface="Arial"/>
                <a:cs typeface="Arial"/>
              </a:rPr>
              <a:t>with</a:t>
            </a:r>
            <a:r>
              <a:rPr sz="1180" b="1" kern="0" spc="9">
                <a:solidFill>
                  <a:srgbClr val="003B54"/>
                </a:solidFill>
                <a:latin typeface="Arial"/>
                <a:cs typeface="Arial"/>
              </a:rPr>
              <a:t> </a:t>
            </a:r>
            <a:r>
              <a:rPr sz="1180" b="1" kern="0">
                <a:solidFill>
                  <a:srgbClr val="003B54"/>
                </a:solidFill>
                <a:latin typeface="Arial"/>
                <a:cs typeface="Arial"/>
              </a:rPr>
              <a:t>rear</a:t>
            </a:r>
            <a:r>
              <a:rPr sz="1180" b="1" kern="0" spc="9">
                <a:solidFill>
                  <a:srgbClr val="003B54"/>
                </a:solidFill>
                <a:latin typeface="Arial"/>
                <a:cs typeface="Arial"/>
              </a:rPr>
              <a:t> </a:t>
            </a:r>
            <a:r>
              <a:rPr sz="1180" b="1" kern="0">
                <a:solidFill>
                  <a:srgbClr val="003B54"/>
                </a:solidFill>
                <a:latin typeface="Arial"/>
                <a:cs typeface="Arial"/>
              </a:rPr>
              <a:t>loading</a:t>
            </a:r>
            <a:r>
              <a:rPr sz="1180" b="1" kern="0" spc="9">
                <a:solidFill>
                  <a:srgbClr val="003B54"/>
                </a:solidFill>
                <a:latin typeface="Arial"/>
                <a:cs typeface="Arial"/>
              </a:rPr>
              <a:t> </a:t>
            </a:r>
            <a:r>
              <a:rPr sz="1180" b="1" kern="0">
                <a:solidFill>
                  <a:srgbClr val="003B54"/>
                </a:solidFill>
                <a:latin typeface="Arial"/>
                <a:cs typeface="Arial"/>
              </a:rPr>
              <a:t>ramp</a:t>
            </a:r>
            <a:r>
              <a:rPr sz="1180" b="1" kern="0" spc="5">
                <a:solidFill>
                  <a:srgbClr val="003B54"/>
                </a:solidFill>
                <a:latin typeface="Arial"/>
                <a:cs typeface="Arial"/>
              </a:rPr>
              <a:t> </a:t>
            </a:r>
            <a:r>
              <a:rPr sz="1180" b="1" kern="0">
                <a:solidFill>
                  <a:srgbClr val="003B54"/>
                </a:solidFill>
                <a:latin typeface="Arial"/>
                <a:cs typeface="Arial"/>
              </a:rPr>
              <a:t>for</a:t>
            </a:r>
            <a:r>
              <a:rPr sz="1180" b="1" kern="0" spc="9">
                <a:solidFill>
                  <a:srgbClr val="003B54"/>
                </a:solidFill>
                <a:latin typeface="Arial"/>
                <a:cs typeface="Arial"/>
              </a:rPr>
              <a:t> </a:t>
            </a:r>
            <a:r>
              <a:rPr sz="1180" b="1" kern="0" spc="-9">
                <a:solidFill>
                  <a:srgbClr val="003B54"/>
                </a:solidFill>
                <a:latin typeface="Arial"/>
                <a:cs typeface="Arial"/>
              </a:rPr>
              <a:t>freight)</a:t>
            </a:r>
            <a:endParaRPr sz="1180" kern="0">
              <a:solidFill>
                <a:sysClr val="windowText" lastClr="000000"/>
              </a:solidFill>
              <a:latin typeface="Arial"/>
              <a:cs typeface="Arial"/>
            </a:endParaRPr>
          </a:p>
        </p:txBody>
      </p:sp>
      <p:sp>
        <p:nvSpPr>
          <p:cNvPr id="10" name="object 10"/>
          <p:cNvSpPr txBox="1"/>
          <p:nvPr/>
        </p:nvSpPr>
        <p:spPr>
          <a:xfrm>
            <a:off x="3351714" y="5718824"/>
            <a:ext cx="1643615" cy="62833"/>
          </a:xfrm>
          <a:prstGeom prst="rect">
            <a:avLst/>
          </a:prstGeom>
        </p:spPr>
        <p:txBody>
          <a:bodyPr vert="horz" wrap="square" lIns="0" tIns="6916" rIns="0" bIns="0" rtlCol="0">
            <a:spAutoFit/>
          </a:bodyPr>
          <a:lstStyle/>
          <a:p>
            <a:pPr marL="11527" defTabSz="829909">
              <a:spcBef>
                <a:spcPts val="54"/>
              </a:spcBef>
            </a:pP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0743" y="1043619"/>
            <a:ext cx="9610587" cy="318967"/>
          </a:xfrm>
          <a:prstGeom prst="rect">
            <a:avLst/>
          </a:prstGeom>
        </p:spPr>
        <p:txBody>
          <a:bodyPr vert="horz" wrap="square" lIns="0" tIns="11526" rIns="0" bIns="0" rtlCol="0">
            <a:spAutoFit/>
          </a:bodyPr>
          <a:lstStyle/>
          <a:p>
            <a:pPr marL="231107">
              <a:spcBef>
                <a:spcPts val="91"/>
              </a:spcBef>
            </a:pPr>
            <a:r>
              <a:rPr sz="1997" b="1">
                <a:solidFill>
                  <a:srgbClr val="00485A"/>
                </a:solidFill>
                <a:latin typeface="Arial"/>
                <a:cs typeface="Arial"/>
              </a:rPr>
              <a:t>Huge</a:t>
            </a:r>
            <a:r>
              <a:rPr sz="1997" b="1" spc="27">
                <a:solidFill>
                  <a:srgbClr val="00485A"/>
                </a:solidFill>
                <a:latin typeface="Arial"/>
                <a:cs typeface="Arial"/>
              </a:rPr>
              <a:t> </a:t>
            </a:r>
            <a:r>
              <a:rPr sz="1997" b="1" spc="41">
                <a:solidFill>
                  <a:srgbClr val="00485A"/>
                </a:solidFill>
                <a:latin typeface="Arial"/>
                <a:cs typeface="Arial"/>
              </a:rPr>
              <a:t>operational</a:t>
            </a:r>
            <a:r>
              <a:rPr sz="1997" b="1" spc="9">
                <a:solidFill>
                  <a:srgbClr val="00485A"/>
                </a:solidFill>
                <a:latin typeface="Arial"/>
                <a:cs typeface="Arial"/>
              </a:rPr>
              <a:t> </a:t>
            </a:r>
            <a:r>
              <a:rPr sz="1997" b="1">
                <a:solidFill>
                  <a:srgbClr val="00485A"/>
                </a:solidFill>
                <a:latin typeface="Arial"/>
                <a:cs typeface="Arial"/>
              </a:rPr>
              <a:t>flexibility</a:t>
            </a:r>
            <a:r>
              <a:rPr sz="1997" b="1" spc="32">
                <a:solidFill>
                  <a:srgbClr val="00485A"/>
                </a:solidFill>
                <a:latin typeface="Arial"/>
                <a:cs typeface="Arial"/>
              </a:rPr>
              <a:t> </a:t>
            </a:r>
            <a:r>
              <a:rPr sz="1997" b="1" spc="132">
                <a:solidFill>
                  <a:srgbClr val="00485A"/>
                </a:solidFill>
                <a:latin typeface="Arial"/>
                <a:cs typeface="Arial"/>
              </a:rPr>
              <a:t>–</a:t>
            </a:r>
            <a:r>
              <a:rPr sz="1997" b="1" spc="36">
                <a:solidFill>
                  <a:srgbClr val="00485A"/>
                </a:solidFill>
                <a:latin typeface="Arial"/>
                <a:cs typeface="Arial"/>
              </a:rPr>
              <a:t> </a:t>
            </a:r>
            <a:r>
              <a:rPr sz="1997" b="1" spc="-18">
                <a:solidFill>
                  <a:srgbClr val="00485A"/>
                </a:solidFill>
                <a:latin typeface="Arial"/>
                <a:cs typeface="Arial"/>
              </a:rPr>
              <a:t>Low</a:t>
            </a:r>
            <a:r>
              <a:rPr sz="1997" b="1" spc="41">
                <a:solidFill>
                  <a:srgbClr val="00485A"/>
                </a:solidFill>
                <a:latin typeface="Arial"/>
                <a:cs typeface="Arial"/>
              </a:rPr>
              <a:t> </a:t>
            </a:r>
            <a:r>
              <a:rPr sz="1997" b="1" spc="32">
                <a:solidFill>
                  <a:srgbClr val="00485A"/>
                </a:solidFill>
                <a:latin typeface="Arial"/>
                <a:cs typeface="Arial"/>
              </a:rPr>
              <a:t>infrastructure</a:t>
            </a:r>
            <a:endParaRPr sz="1997">
              <a:latin typeface="Arial"/>
              <a:cs typeface="Arial"/>
            </a:endParaRPr>
          </a:p>
        </p:txBody>
      </p:sp>
      <p:grpSp>
        <p:nvGrpSpPr>
          <p:cNvPr id="3" name="object 3"/>
          <p:cNvGrpSpPr/>
          <p:nvPr/>
        </p:nvGrpSpPr>
        <p:grpSpPr>
          <a:xfrm>
            <a:off x="3041964" y="1694178"/>
            <a:ext cx="5553827" cy="3779968"/>
            <a:chOff x="1981604" y="1866733"/>
            <a:chExt cx="6119495" cy="4164965"/>
          </a:xfrm>
        </p:grpSpPr>
        <p:pic>
          <p:nvPicPr>
            <p:cNvPr id="4" name="object 4"/>
            <p:cNvPicPr/>
            <p:nvPr/>
          </p:nvPicPr>
          <p:blipFill>
            <a:blip r:embed="rId2" cstate="print"/>
            <a:stretch>
              <a:fillRect/>
            </a:stretch>
          </p:blipFill>
          <p:spPr>
            <a:xfrm>
              <a:off x="1989242" y="1874371"/>
              <a:ext cx="6103725" cy="4149304"/>
            </a:xfrm>
            <a:prstGeom prst="rect">
              <a:avLst/>
            </a:prstGeom>
          </p:spPr>
        </p:pic>
        <p:sp>
          <p:nvSpPr>
            <p:cNvPr id="5" name="object 5"/>
            <p:cNvSpPr/>
            <p:nvPr/>
          </p:nvSpPr>
          <p:spPr>
            <a:xfrm>
              <a:off x="1985423" y="1870552"/>
              <a:ext cx="6111875" cy="4157345"/>
            </a:xfrm>
            <a:custGeom>
              <a:avLst/>
              <a:gdLst/>
              <a:ahLst/>
              <a:cxnLst/>
              <a:rect l="l" t="t" r="r" b="b"/>
              <a:pathLst>
                <a:path w="6111875" h="4157345">
                  <a:moveTo>
                    <a:pt x="0" y="0"/>
                  </a:moveTo>
                  <a:lnTo>
                    <a:pt x="6111365" y="0"/>
                  </a:lnTo>
                  <a:lnTo>
                    <a:pt x="6111365" y="4156941"/>
                  </a:lnTo>
                  <a:lnTo>
                    <a:pt x="0" y="4156941"/>
                  </a:lnTo>
                  <a:lnTo>
                    <a:pt x="0" y="0"/>
                  </a:lnTo>
                  <a:close/>
                </a:path>
              </a:pathLst>
            </a:custGeom>
            <a:ln w="7638">
              <a:solidFill>
                <a:srgbClr val="000000"/>
              </a:solidFill>
            </a:ln>
          </p:spPr>
          <p:txBody>
            <a:bodyPr wrap="square" lIns="0" tIns="0" rIns="0" bIns="0" rtlCol="0"/>
            <a:lstStyle/>
            <a:p>
              <a:pPr defTabSz="829909"/>
              <a:endParaRPr sz="1634" kern="0">
                <a:solidFill>
                  <a:sysClr val="windowText" lastClr="000000"/>
                </a:solidFill>
              </a:endParaRPr>
            </a:p>
          </p:txBody>
        </p:sp>
      </p:grpSp>
      <p:sp>
        <p:nvSpPr>
          <p:cNvPr id="6" name="object 6"/>
          <p:cNvSpPr txBox="1"/>
          <p:nvPr/>
        </p:nvSpPr>
        <p:spPr>
          <a:xfrm>
            <a:off x="3351714" y="5591577"/>
            <a:ext cx="1784233" cy="190086"/>
          </a:xfrm>
          <a:prstGeom prst="rect">
            <a:avLst/>
          </a:prstGeom>
        </p:spPr>
        <p:txBody>
          <a:bodyPr vert="horz" wrap="square" lIns="0" tIns="4034" rIns="0" bIns="0" rtlCol="0">
            <a:spAutoFit/>
          </a:bodyPr>
          <a:lstStyle/>
          <a:p>
            <a:pPr marL="11527" marR="4611" defTabSz="829909">
              <a:lnSpc>
                <a:spcPct val="105000"/>
              </a:lnSpc>
              <a:spcBef>
                <a:spcPts val="32"/>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endParaRPr sz="363" kern="0">
              <a:solidFill>
                <a:sysClr val="windowText" lastClr="000000"/>
              </a:solidFill>
              <a:latin typeface="Arial"/>
              <a:cs typeface="Arial"/>
            </a:endParaRPr>
          </a:p>
          <a:p>
            <a:pPr marL="11527" defTabSz="829909">
              <a:spcBef>
                <a:spcPts val="109"/>
              </a:spcBef>
            </a:pP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
        <p:nvSpPr>
          <p:cNvPr id="7" name="object 7"/>
          <p:cNvSpPr txBox="1">
            <a:spLocks noGrp="1"/>
          </p:cNvSpPr>
          <p:nvPr>
            <p:ph type="sldNum" sz="quarter" idx="7"/>
          </p:nvPr>
        </p:nvSpPr>
        <p:spPr>
          <a:xfrm>
            <a:off x="6708546" y="5116799"/>
            <a:ext cx="167552" cy="101211"/>
          </a:xfrm>
          <a:prstGeom prst="rect">
            <a:avLst/>
          </a:prstGeom>
        </p:spPr>
        <p:txBody>
          <a:bodyPr vert="horz" wrap="square" lIns="0" tIns="3458" rIns="0" bIns="0" rtlCol="0">
            <a:spAutoFit/>
          </a:bodyPr>
          <a:lstStyle/>
          <a:p>
            <a:pPr marL="16713" defTabSz="829909">
              <a:spcBef>
                <a:spcPts val="27"/>
              </a:spcBef>
            </a:pPr>
            <a:fld id="{81D60167-4931-47E6-BA6A-407CBD079E47}" type="slidenum">
              <a:rPr kern="0" spc="-23" dirty="0"/>
              <a:pPr marL="16713" defTabSz="829909">
                <a:spcBef>
                  <a:spcPts val="27"/>
                </a:spcBef>
              </a:pPr>
              <a:t>30</a:t>
            </a:fld>
            <a:endParaRPr kern="0" spc="-23"/>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0743" y="1043619"/>
            <a:ext cx="9610587" cy="318967"/>
          </a:xfrm>
          <a:prstGeom prst="rect">
            <a:avLst/>
          </a:prstGeom>
        </p:spPr>
        <p:txBody>
          <a:bodyPr vert="horz" wrap="square" lIns="0" tIns="11526" rIns="0" bIns="0" rtlCol="0">
            <a:spAutoFit/>
          </a:bodyPr>
          <a:lstStyle/>
          <a:p>
            <a:pPr marL="231107">
              <a:spcBef>
                <a:spcPts val="91"/>
              </a:spcBef>
            </a:pPr>
            <a:r>
              <a:rPr sz="1997" b="1" spc="118">
                <a:solidFill>
                  <a:srgbClr val="00485A"/>
                </a:solidFill>
                <a:latin typeface="Arial"/>
                <a:cs typeface="Arial"/>
              </a:rPr>
              <a:t>Water-</a:t>
            </a:r>
            <a:r>
              <a:rPr sz="1997" b="1">
                <a:solidFill>
                  <a:srgbClr val="00485A"/>
                </a:solidFill>
                <a:latin typeface="Arial"/>
                <a:cs typeface="Arial"/>
              </a:rPr>
              <a:t>landing</a:t>
            </a:r>
            <a:r>
              <a:rPr sz="1997" b="1" spc="185">
                <a:solidFill>
                  <a:srgbClr val="00485A"/>
                </a:solidFill>
                <a:latin typeface="Arial"/>
                <a:cs typeface="Arial"/>
              </a:rPr>
              <a:t> </a:t>
            </a:r>
            <a:r>
              <a:rPr sz="1997" b="1" spc="50">
                <a:solidFill>
                  <a:srgbClr val="00485A"/>
                </a:solidFill>
                <a:latin typeface="Arial"/>
                <a:cs typeface="Arial"/>
              </a:rPr>
              <a:t>capable</a:t>
            </a:r>
            <a:endParaRPr sz="1997">
              <a:latin typeface="Arial"/>
              <a:cs typeface="Arial"/>
            </a:endParaRPr>
          </a:p>
        </p:txBody>
      </p:sp>
      <p:grpSp>
        <p:nvGrpSpPr>
          <p:cNvPr id="3" name="object 3"/>
          <p:cNvGrpSpPr/>
          <p:nvPr/>
        </p:nvGrpSpPr>
        <p:grpSpPr>
          <a:xfrm>
            <a:off x="2679565" y="1645439"/>
            <a:ext cx="6818234" cy="3575381"/>
            <a:chOff x="1582295" y="1813030"/>
            <a:chExt cx="7512684" cy="3939540"/>
          </a:xfrm>
        </p:grpSpPr>
        <p:pic>
          <p:nvPicPr>
            <p:cNvPr id="4" name="object 4"/>
            <p:cNvPicPr/>
            <p:nvPr/>
          </p:nvPicPr>
          <p:blipFill>
            <a:blip r:embed="rId2" cstate="print"/>
            <a:stretch>
              <a:fillRect/>
            </a:stretch>
          </p:blipFill>
          <p:spPr>
            <a:xfrm>
              <a:off x="1589934" y="1820668"/>
              <a:ext cx="7497232" cy="3923691"/>
            </a:xfrm>
            <a:prstGeom prst="rect">
              <a:avLst/>
            </a:prstGeom>
          </p:spPr>
        </p:pic>
        <p:sp>
          <p:nvSpPr>
            <p:cNvPr id="5" name="object 5"/>
            <p:cNvSpPr/>
            <p:nvPr/>
          </p:nvSpPr>
          <p:spPr>
            <a:xfrm>
              <a:off x="1586114" y="1816849"/>
              <a:ext cx="7505065" cy="3931920"/>
            </a:xfrm>
            <a:custGeom>
              <a:avLst/>
              <a:gdLst/>
              <a:ahLst/>
              <a:cxnLst/>
              <a:rect l="l" t="t" r="r" b="b"/>
              <a:pathLst>
                <a:path w="7505065" h="3931920">
                  <a:moveTo>
                    <a:pt x="0" y="0"/>
                  </a:moveTo>
                  <a:lnTo>
                    <a:pt x="7504872" y="0"/>
                  </a:lnTo>
                  <a:lnTo>
                    <a:pt x="7504872" y="3931329"/>
                  </a:lnTo>
                  <a:lnTo>
                    <a:pt x="0" y="3931329"/>
                  </a:lnTo>
                  <a:lnTo>
                    <a:pt x="0" y="0"/>
                  </a:lnTo>
                  <a:close/>
                </a:path>
              </a:pathLst>
            </a:custGeom>
            <a:ln w="7638">
              <a:solidFill>
                <a:srgbClr val="000000"/>
              </a:solidFill>
            </a:ln>
          </p:spPr>
          <p:txBody>
            <a:bodyPr wrap="square" lIns="0" tIns="0" rIns="0" bIns="0" rtlCol="0"/>
            <a:lstStyle/>
            <a:p>
              <a:pPr defTabSz="829909"/>
              <a:endParaRPr sz="1634" kern="0">
                <a:solidFill>
                  <a:sysClr val="windowText" lastClr="000000"/>
                </a:solidFill>
              </a:endParaRPr>
            </a:p>
          </p:txBody>
        </p:sp>
      </p:grpSp>
      <p:sp>
        <p:nvSpPr>
          <p:cNvPr id="6" name="object 6"/>
          <p:cNvSpPr txBox="1"/>
          <p:nvPr/>
        </p:nvSpPr>
        <p:spPr>
          <a:xfrm>
            <a:off x="3351714" y="5591577"/>
            <a:ext cx="1784233" cy="190086"/>
          </a:xfrm>
          <a:prstGeom prst="rect">
            <a:avLst/>
          </a:prstGeom>
        </p:spPr>
        <p:txBody>
          <a:bodyPr vert="horz" wrap="square" lIns="0" tIns="4034" rIns="0" bIns="0" rtlCol="0">
            <a:spAutoFit/>
          </a:bodyPr>
          <a:lstStyle/>
          <a:p>
            <a:pPr marL="11527" marR="4611" defTabSz="829909">
              <a:lnSpc>
                <a:spcPct val="105000"/>
              </a:lnSpc>
              <a:spcBef>
                <a:spcPts val="32"/>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endParaRPr sz="363" kern="0">
              <a:solidFill>
                <a:sysClr val="windowText" lastClr="000000"/>
              </a:solidFill>
              <a:latin typeface="Arial"/>
              <a:cs typeface="Arial"/>
            </a:endParaRPr>
          </a:p>
          <a:p>
            <a:pPr marL="11527" defTabSz="829909">
              <a:spcBef>
                <a:spcPts val="109"/>
              </a:spcBef>
            </a:pP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
        <p:nvSpPr>
          <p:cNvPr id="7" name="object 7"/>
          <p:cNvSpPr txBox="1">
            <a:spLocks noGrp="1"/>
          </p:cNvSpPr>
          <p:nvPr>
            <p:ph type="sldNum" sz="quarter" idx="7"/>
          </p:nvPr>
        </p:nvSpPr>
        <p:spPr>
          <a:xfrm>
            <a:off x="6708546" y="5116799"/>
            <a:ext cx="167552" cy="101211"/>
          </a:xfrm>
          <a:prstGeom prst="rect">
            <a:avLst/>
          </a:prstGeom>
        </p:spPr>
        <p:txBody>
          <a:bodyPr vert="horz" wrap="square" lIns="0" tIns="3458" rIns="0" bIns="0" rtlCol="0">
            <a:spAutoFit/>
          </a:bodyPr>
          <a:lstStyle/>
          <a:p>
            <a:pPr marL="16713" defTabSz="829909">
              <a:spcBef>
                <a:spcPts val="27"/>
              </a:spcBef>
            </a:pPr>
            <a:fld id="{81D60167-4931-47E6-BA6A-407CBD079E47}" type="slidenum">
              <a:rPr kern="0" spc="-23" dirty="0"/>
              <a:pPr marL="16713" defTabSz="829909">
                <a:spcBef>
                  <a:spcPts val="27"/>
                </a:spcBef>
              </a:pPr>
              <a:t>31</a:t>
            </a:fld>
            <a:endParaRPr kern="0" spc="-23"/>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12997" y="5596009"/>
            <a:ext cx="765960" cy="194944"/>
          </a:xfrm>
          <a:prstGeom prst="rect">
            <a:avLst/>
          </a:prstGeom>
        </p:spPr>
      </p:pic>
      <p:sp>
        <p:nvSpPr>
          <p:cNvPr id="3" name="object 3"/>
          <p:cNvSpPr txBox="1">
            <a:spLocks noGrp="1"/>
          </p:cNvSpPr>
          <p:nvPr>
            <p:ph type="title"/>
          </p:nvPr>
        </p:nvSpPr>
        <p:spPr>
          <a:xfrm>
            <a:off x="2101098" y="1149912"/>
            <a:ext cx="6760604" cy="318967"/>
          </a:xfrm>
          <a:prstGeom prst="rect">
            <a:avLst/>
          </a:prstGeom>
        </p:spPr>
        <p:txBody>
          <a:bodyPr vert="horz" wrap="square" lIns="0" tIns="11526" rIns="0" bIns="0" rtlCol="0">
            <a:spAutoFit/>
          </a:bodyPr>
          <a:lstStyle/>
          <a:p>
            <a:pPr marL="11527">
              <a:spcBef>
                <a:spcPts val="91"/>
              </a:spcBef>
              <a:tabLst>
                <a:tab pos="2769823" algn="l"/>
              </a:tabLst>
            </a:pPr>
            <a:r>
              <a:rPr sz="1997" b="1">
                <a:solidFill>
                  <a:srgbClr val="00485A"/>
                </a:solidFill>
                <a:latin typeface="Arial"/>
                <a:cs typeface="Arial"/>
              </a:rPr>
              <a:t>Principal</a:t>
            </a:r>
            <a:r>
              <a:rPr sz="1997" b="1" spc="163">
                <a:solidFill>
                  <a:srgbClr val="00485A"/>
                </a:solidFill>
                <a:latin typeface="Arial"/>
                <a:cs typeface="Arial"/>
              </a:rPr>
              <a:t> </a:t>
            </a:r>
            <a:r>
              <a:rPr sz="1997" b="1" spc="-9">
                <a:solidFill>
                  <a:srgbClr val="00485A"/>
                </a:solidFill>
                <a:latin typeface="Arial"/>
                <a:cs typeface="Arial"/>
              </a:rPr>
              <a:t>conclusions</a:t>
            </a:r>
            <a:r>
              <a:rPr sz="1997" b="1">
                <a:solidFill>
                  <a:srgbClr val="00485A"/>
                </a:solidFill>
                <a:latin typeface="Arial"/>
                <a:cs typeface="Arial"/>
              </a:rPr>
              <a:t>	</a:t>
            </a:r>
            <a:r>
              <a:rPr sz="1997" b="1" spc="136">
                <a:solidFill>
                  <a:srgbClr val="00485A"/>
                </a:solidFill>
                <a:latin typeface="Arial"/>
                <a:cs typeface="Arial"/>
              </a:rPr>
              <a:t>-</a:t>
            </a:r>
            <a:r>
              <a:rPr sz="1997" b="1" spc="-9">
                <a:solidFill>
                  <a:srgbClr val="00485A"/>
                </a:solidFill>
                <a:latin typeface="Arial"/>
                <a:cs typeface="Arial"/>
              </a:rPr>
              <a:t> </a:t>
            </a:r>
            <a:r>
              <a:rPr sz="1997" b="1" spc="141">
                <a:solidFill>
                  <a:srgbClr val="00485A"/>
                </a:solidFill>
                <a:latin typeface="Arial"/>
                <a:cs typeface="Arial"/>
              </a:rPr>
              <a:t>2023</a:t>
            </a:r>
            <a:r>
              <a:rPr sz="1997" b="1">
                <a:solidFill>
                  <a:srgbClr val="00485A"/>
                </a:solidFill>
                <a:latin typeface="Arial"/>
                <a:cs typeface="Arial"/>
              </a:rPr>
              <a:t> study</a:t>
            </a:r>
            <a:r>
              <a:rPr sz="1997" b="1" spc="5">
                <a:solidFill>
                  <a:srgbClr val="00485A"/>
                </a:solidFill>
                <a:latin typeface="Arial"/>
                <a:cs typeface="Arial"/>
              </a:rPr>
              <a:t> </a:t>
            </a:r>
            <a:r>
              <a:rPr sz="1997" b="1" spc="50">
                <a:solidFill>
                  <a:srgbClr val="00485A"/>
                </a:solidFill>
                <a:latin typeface="Arial"/>
                <a:cs typeface="Arial"/>
              </a:rPr>
              <a:t>with</a:t>
            </a:r>
            <a:r>
              <a:rPr sz="1997" b="1">
                <a:solidFill>
                  <a:srgbClr val="00485A"/>
                </a:solidFill>
                <a:latin typeface="Arial"/>
                <a:cs typeface="Arial"/>
              </a:rPr>
              <a:t> </a:t>
            </a:r>
            <a:r>
              <a:rPr sz="1997" b="1" spc="-150">
                <a:solidFill>
                  <a:srgbClr val="00485A"/>
                </a:solidFill>
                <a:latin typeface="Arial"/>
                <a:cs typeface="Arial"/>
              </a:rPr>
              <a:t>SATE</a:t>
            </a:r>
            <a:r>
              <a:rPr sz="1997" b="1" spc="5">
                <a:solidFill>
                  <a:srgbClr val="00485A"/>
                </a:solidFill>
                <a:latin typeface="Arial"/>
                <a:cs typeface="Arial"/>
              </a:rPr>
              <a:t> </a:t>
            </a:r>
            <a:r>
              <a:rPr sz="1997" b="1" spc="32">
                <a:solidFill>
                  <a:srgbClr val="00485A"/>
                </a:solidFill>
                <a:latin typeface="Arial"/>
                <a:cs typeface="Arial"/>
              </a:rPr>
              <a:t>partners</a:t>
            </a:r>
            <a:endParaRPr sz="1997">
              <a:latin typeface="Arial"/>
              <a:cs typeface="Arial"/>
            </a:endParaRPr>
          </a:p>
        </p:txBody>
      </p:sp>
      <p:sp>
        <p:nvSpPr>
          <p:cNvPr id="5" name="object 5"/>
          <p:cNvSpPr txBox="1"/>
          <p:nvPr/>
        </p:nvSpPr>
        <p:spPr>
          <a:xfrm>
            <a:off x="3351714" y="5591577"/>
            <a:ext cx="1784233" cy="190086"/>
          </a:xfrm>
          <a:prstGeom prst="rect">
            <a:avLst/>
          </a:prstGeom>
        </p:spPr>
        <p:txBody>
          <a:bodyPr vert="horz" wrap="square" lIns="0" tIns="4034" rIns="0" bIns="0" rtlCol="0">
            <a:spAutoFit/>
          </a:bodyPr>
          <a:lstStyle/>
          <a:p>
            <a:pPr marL="11527" marR="4611" defTabSz="829909">
              <a:lnSpc>
                <a:spcPct val="105000"/>
              </a:lnSpc>
              <a:spcBef>
                <a:spcPts val="32"/>
              </a:spcBef>
            </a:pPr>
            <a:r>
              <a:rPr sz="363" kern="0">
                <a:solidFill>
                  <a:srgbClr val="A3A3A3"/>
                </a:solidFill>
                <a:latin typeface="Arial"/>
                <a:cs typeface="Arial"/>
              </a:rPr>
              <a:t>This</a:t>
            </a:r>
            <a:r>
              <a:rPr sz="363" kern="0" spc="45">
                <a:solidFill>
                  <a:srgbClr val="A3A3A3"/>
                </a:solidFill>
                <a:latin typeface="Arial"/>
                <a:cs typeface="Arial"/>
              </a:rPr>
              <a:t> </a:t>
            </a:r>
            <a:r>
              <a:rPr sz="363" kern="0" spc="9">
                <a:solidFill>
                  <a:srgbClr val="A3A3A3"/>
                </a:solidFill>
                <a:latin typeface="Arial"/>
                <a:cs typeface="Arial"/>
              </a:rPr>
              <a:t>document</a:t>
            </a:r>
            <a:r>
              <a:rPr sz="363" kern="0" spc="32">
                <a:solidFill>
                  <a:srgbClr val="A3A3A3"/>
                </a:solidFill>
                <a:latin typeface="Arial"/>
                <a:cs typeface="Arial"/>
              </a:rPr>
              <a:t> </a:t>
            </a:r>
            <a:r>
              <a:rPr sz="363" kern="0" spc="9">
                <a:solidFill>
                  <a:srgbClr val="A3A3A3"/>
                </a:solidFill>
                <a:latin typeface="Arial"/>
                <a:cs typeface="Arial"/>
              </a:rPr>
              <a:t>and</a:t>
            </a:r>
            <a:r>
              <a:rPr sz="363" kern="0" spc="45">
                <a:solidFill>
                  <a:srgbClr val="A3A3A3"/>
                </a:solidFill>
                <a:latin typeface="Arial"/>
                <a:cs typeface="Arial"/>
              </a:rPr>
              <a:t> </a:t>
            </a:r>
            <a:r>
              <a:rPr sz="363" kern="0" spc="9">
                <a:solidFill>
                  <a:srgbClr val="A3A3A3"/>
                </a:solidFill>
                <a:latin typeface="Arial"/>
                <a:cs typeface="Arial"/>
              </a:rPr>
              <a:t>the</a:t>
            </a:r>
            <a:r>
              <a:rPr sz="363" kern="0" spc="50">
                <a:solidFill>
                  <a:srgbClr val="A3A3A3"/>
                </a:solidFill>
                <a:latin typeface="Arial"/>
                <a:cs typeface="Arial"/>
              </a:rPr>
              <a:t> </a:t>
            </a:r>
            <a:r>
              <a:rPr sz="363" kern="0" spc="9">
                <a:solidFill>
                  <a:srgbClr val="A3A3A3"/>
                </a:solidFill>
                <a:latin typeface="Arial"/>
                <a:cs typeface="Arial"/>
              </a:rPr>
              <a:t>data</a:t>
            </a:r>
            <a:r>
              <a:rPr sz="363" kern="0" spc="50">
                <a:solidFill>
                  <a:srgbClr val="A3A3A3"/>
                </a:solidFill>
                <a:latin typeface="Arial"/>
                <a:cs typeface="Arial"/>
              </a:rPr>
              <a:t> </a:t>
            </a:r>
            <a:r>
              <a:rPr sz="363" kern="0" spc="9">
                <a:solidFill>
                  <a:srgbClr val="A3A3A3"/>
                </a:solidFill>
                <a:latin typeface="Arial"/>
                <a:cs typeface="Arial"/>
              </a:rPr>
              <a:t>it</a:t>
            </a:r>
            <a:r>
              <a:rPr sz="363" kern="0" spc="27">
                <a:solidFill>
                  <a:srgbClr val="A3A3A3"/>
                </a:solidFill>
                <a:latin typeface="Arial"/>
                <a:cs typeface="Arial"/>
              </a:rPr>
              <a:t> </a:t>
            </a:r>
            <a:r>
              <a:rPr sz="363" kern="0" spc="9">
                <a:solidFill>
                  <a:srgbClr val="A3A3A3"/>
                </a:solidFill>
                <a:latin typeface="Arial"/>
                <a:cs typeface="Arial"/>
              </a:rPr>
              <a:t>contains</a:t>
            </a:r>
            <a:r>
              <a:rPr sz="363" kern="0" spc="50">
                <a:solidFill>
                  <a:srgbClr val="A3A3A3"/>
                </a:solidFill>
                <a:latin typeface="Arial"/>
                <a:cs typeface="Arial"/>
              </a:rPr>
              <a:t> </a:t>
            </a:r>
            <a:r>
              <a:rPr sz="363" kern="0" spc="9">
                <a:solidFill>
                  <a:srgbClr val="A3A3A3"/>
                </a:solidFill>
                <a:latin typeface="Arial"/>
                <a:cs typeface="Arial"/>
              </a:rPr>
              <a:t>are</a:t>
            </a:r>
            <a:r>
              <a:rPr sz="363" kern="0" spc="50">
                <a:solidFill>
                  <a:srgbClr val="A3A3A3"/>
                </a:solidFill>
                <a:latin typeface="Arial"/>
                <a:cs typeface="Arial"/>
              </a:rPr>
              <a:t> </a:t>
            </a:r>
            <a:r>
              <a:rPr sz="363" kern="0" spc="9">
                <a:solidFill>
                  <a:srgbClr val="A3A3A3"/>
                </a:solidFill>
                <a:latin typeface="Arial"/>
                <a:cs typeface="Arial"/>
              </a:rPr>
              <a:t>the</a:t>
            </a:r>
            <a:r>
              <a:rPr sz="363" kern="0" spc="45">
                <a:solidFill>
                  <a:srgbClr val="A3A3A3"/>
                </a:solidFill>
                <a:latin typeface="Arial"/>
                <a:cs typeface="Arial"/>
              </a:rPr>
              <a:t> </a:t>
            </a:r>
            <a:r>
              <a:rPr sz="363" kern="0" spc="9">
                <a:solidFill>
                  <a:srgbClr val="A3A3A3"/>
                </a:solidFill>
                <a:latin typeface="Arial"/>
                <a:cs typeface="Arial"/>
              </a:rPr>
              <a:t>property</a:t>
            </a:r>
            <a:r>
              <a:rPr sz="363" kern="0" spc="50">
                <a:solidFill>
                  <a:srgbClr val="A3A3A3"/>
                </a:solidFill>
                <a:latin typeface="Arial"/>
                <a:cs typeface="Arial"/>
              </a:rPr>
              <a:t> </a:t>
            </a:r>
            <a:r>
              <a:rPr sz="363" kern="0" spc="9">
                <a:solidFill>
                  <a:srgbClr val="A3A3A3"/>
                </a:solidFill>
                <a:latin typeface="Arial"/>
                <a:cs typeface="Arial"/>
              </a:rPr>
              <a:t>of</a:t>
            </a:r>
            <a:r>
              <a:rPr sz="363" kern="0" spc="32">
                <a:solidFill>
                  <a:srgbClr val="A3A3A3"/>
                </a:solidFill>
                <a:latin typeface="Arial"/>
                <a:cs typeface="Arial"/>
              </a:rPr>
              <a:t> </a:t>
            </a:r>
            <a:r>
              <a:rPr sz="363" kern="0" spc="9">
                <a:solidFill>
                  <a:srgbClr val="A3A3A3"/>
                </a:solidFill>
                <a:latin typeface="Arial"/>
                <a:cs typeface="Arial"/>
              </a:rPr>
              <a:t>Hybrid</a:t>
            </a:r>
            <a:r>
              <a:rPr sz="363" kern="0" spc="45">
                <a:solidFill>
                  <a:srgbClr val="A3A3A3"/>
                </a:solidFill>
                <a:latin typeface="Arial"/>
                <a:cs typeface="Arial"/>
              </a:rPr>
              <a:t> </a:t>
            </a:r>
            <a:r>
              <a:rPr sz="363" kern="0" spc="9">
                <a:solidFill>
                  <a:srgbClr val="A3A3A3"/>
                </a:solidFill>
                <a:latin typeface="Arial"/>
                <a:cs typeface="Arial"/>
              </a:rPr>
              <a:t>Air</a:t>
            </a:r>
            <a:r>
              <a:rPr sz="363" kern="0" spc="41">
                <a:solidFill>
                  <a:srgbClr val="A3A3A3"/>
                </a:solidFill>
                <a:latin typeface="Arial"/>
                <a:cs typeface="Arial"/>
              </a:rPr>
              <a:t> </a:t>
            </a:r>
            <a:r>
              <a:rPr sz="363" kern="0" spc="-9">
                <a:solidFill>
                  <a:srgbClr val="A3A3A3"/>
                </a:solidFill>
                <a:latin typeface="Arial"/>
                <a:cs typeface="Arial"/>
              </a:rPr>
              <a:t>Vehicles</a:t>
            </a:r>
            <a:r>
              <a:rPr sz="363" kern="0" spc="454">
                <a:solidFill>
                  <a:srgbClr val="A3A3A3"/>
                </a:solidFill>
                <a:latin typeface="Arial"/>
                <a:cs typeface="Arial"/>
              </a:rPr>
              <a:t> </a:t>
            </a:r>
            <a:r>
              <a:rPr sz="363" kern="0" spc="18">
                <a:solidFill>
                  <a:srgbClr val="A3A3A3"/>
                </a:solidFill>
                <a:latin typeface="Arial"/>
                <a:cs typeface="Arial"/>
              </a:rPr>
              <a:t>and</a:t>
            </a:r>
            <a:r>
              <a:rPr sz="363" kern="0" spc="9">
                <a:solidFill>
                  <a:srgbClr val="A3A3A3"/>
                </a:solidFill>
                <a:latin typeface="Arial"/>
                <a:cs typeface="Arial"/>
              </a:rPr>
              <a:t> </a:t>
            </a:r>
            <a:r>
              <a:rPr sz="363" kern="0" spc="18">
                <a:solidFill>
                  <a:srgbClr val="A3A3A3"/>
                </a:solidFill>
                <a:latin typeface="Arial"/>
                <a:cs typeface="Arial"/>
              </a:rPr>
              <a:t>may</a:t>
            </a:r>
            <a:r>
              <a:rPr sz="363" kern="0" spc="14">
                <a:solidFill>
                  <a:srgbClr val="A3A3A3"/>
                </a:solidFill>
                <a:latin typeface="Arial"/>
                <a:cs typeface="Arial"/>
              </a:rPr>
              <a:t> </a:t>
            </a:r>
            <a:r>
              <a:rPr sz="363" kern="0" spc="18">
                <a:solidFill>
                  <a:srgbClr val="A3A3A3"/>
                </a:solidFill>
                <a:latin typeface="Arial"/>
                <a:cs typeface="Arial"/>
              </a:rPr>
              <a:t>be</a:t>
            </a:r>
            <a:r>
              <a:rPr sz="363" kern="0" spc="9">
                <a:solidFill>
                  <a:srgbClr val="A3A3A3"/>
                </a:solidFill>
                <a:latin typeface="Arial"/>
                <a:cs typeface="Arial"/>
              </a:rPr>
              <a:t> </a:t>
            </a:r>
            <a:r>
              <a:rPr sz="363" kern="0" spc="18">
                <a:solidFill>
                  <a:srgbClr val="A3A3A3"/>
                </a:solidFill>
                <a:latin typeface="Arial"/>
                <a:cs typeface="Arial"/>
              </a:rPr>
              <a:t>confidential.</a:t>
            </a:r>
            <a:r>
              <a:rPr sz="363" kern="0">
                <a:solidFill>
                  <a:srgbClr val="A3A3A3"/>
                </a:solidFill>
                <a:latin typeface="Arial"/>
                <a:cs typeface="Arial"/>
              </a:rPr>
              <a:t> </a:t>
            </a:r>
            <a:r>
              <a:rPr sz="363" kern="0" spc="9">
                <a:solidFill>
                  <a:srgbClr val="A3A3A3"/>
                </a:solidFill>
                <a:latin typeface="Arial"/>
                <a:cs typeface="Arial"/>
              </a:rPr>
              <a:t>They</a:t>
            </a:r>
            <a:r>
              <a:rPr sz="363" kern="0" spc="14">
                <a:solidFill>
                  <a:srgbClr val="A3A3A3"/>
                </a:solidFill>
                <a:latin typeface="Arial"/>
                <a:cs typeface="Arial"/>
              </a:rPr>
              <a:t> </a:t>
            </a:r>
            <a:r>
              <a:rPr sz="363" kern="0" spc="18">
                <a:solidFill>
                  <a:srgbClr val="A3A3A3"/>
                </a:solidFill>
                <a:latin typeface="Arial"/>
                <a:cs typeface="Arial"/>
              </a:rPr>
              <a:t>are</a:t>
            </a:r>
            <a:r>
              <a:rPr sz="363" kern="0" spc="14">
                <a:solidFill>
                  <a:srgbClr val="A3A3A3"/>
                </a:solidFill>
                <a:latin typeface="Arial"/>
                <a:cs typeface="Arial"/>
              </a:rPr>
              <a:t> </a:t>
            </a:r>
            <a:r>
              <a:rPr sz="363" kern="0" spc="9">
                <a:solidFill>
                  <a:srgbClr val="A3A3A3"/>
                </a:solidFill>
                <a:latin typeface="Arial"/>
                <a:cs typeface="Arial"/>
              </a:rPr>
              <a:t>subject</a:t>
            </a:r>
            <a:r>
              <a:rPr sz="363" kern="0" spc="-5">
                <a:solidFill>
                  <a:srgbClr val="A3A3A3"/>
                </a:solidFill>
                <a:latin typeface="Arial"/>
                <a:cs typeface="Arial"/>
              </a:rPr>
              <a:t> </a:t>
            </a:r>
            <a:r>
              <a:rPr sz="363" kern="0" spc="18">
                <a:solidFill>
                  <a:srgbClr val="A3A3A3"/>
                </a:solidFill>
                <a:latin typeface="Arial"/>
                <a:cs typeface="Arial"/>
              </a:rPr>
              <a:t>to</a:t>
            </a:r>
            <a:r>
              <a:rPr sz="363" kern="0" spc="9">
                <a:solidFill>
                  <a:srgbClr val="A3A3A3"/>
                </a:solidFill>
                <a:latin typeface="Arial"/>
                <a:cs typeface="Arial"/>
              </a:rPr>
              <a:t> restrictions</a:t>
            </a:r>
            <a:r>
              <a:rPr sz="363" kern="0" spc="14">
                <a:solidFill>
                  <a:srgbClr val="A3A3A3"/>
                </a:solidFill>
                <a:latin typeface="Arial"/>
                <a:cs typeface="Arial"/>
              </a:rPr>
              <a:t> </a:t>
            </a:r>
            <a:r>
              <a:rPr sz="363" kern="0" spc="18">
                <a:solidFill>
                  <a:srgbClr val="A3A3A3"/>
                </a:solidFill>
                <a:latin typeface="Arial"/>
                <a:cs typeface="Arial"/>
              </a:rPr>
              <a:t>on</a:t>
            </a:r>
            <a:r>
              <a:rPr sz="363" kern="0" spc="9">
                <a:solidFill>
                  <a:srgbClr val="A3A3A3"/>
                </a:solidFill>
                <a:latin typeface="Arial"/>
                <a:cs typeface="Arial"/>
              </a:rPr>
              <a:t> </a:t>
            </a:r>
            <a:r>
              <a:rPr sz="363" kern="0" spc="18">
                <a:solidFill>
                  <a:srgbClr val="A3A3A3"/>
                </a:solidFill>
                <a:latin typeface="Arial"/>
                <a:cs typeface="Arial"/>
              </a:rPr>
              <a:t>their</a:t>
            </a:r>
            <a:r>
              <a:rPr sz="363" kern="0" spc="9">
                <a:solidFill>
                  <a:srgbClr val="A3A3A3"/>
                </a:solidFill>
                <a:latin typeface="Arial"/>
                <a:cs typeface="Arial"/>
              </a:rPr>
              <a:t> use.</a:t>
            </a:r>
            <a:r>
              <a:rPr sz="363" kern="0">
                <a:solidFill>
                  <a:srgbClr val="A3A3A3"/>
                </a:solidFill>
                <a:latin typeface="Arial"/>
                <a:cs typeface="Arial"/>
              </a:rPr>
              <a:t> </a:t>
            </a:r>
            <a:r>
              <a:rPr sz="363" kern="0" spc="9">
                <a:solidFill>
                  <a:srgbClr val="A3A3A3"/>
                </a:solidFill>
                <a:latin typeface="Arial"/>
                <a:cs typeface="Arial"/>
              </a:rPr>
              <a:t>All</a:t>
            </a:r>
            <a:r>
              <a:rPr sz="363" kern="0" spc="-5">
                <a:solidFill>
                  <a:srgbClr val="A3A3A3"/>
                </a:solidFill>
                <a:latin typeface="Arial"/>
                <a:cs typeface="Arial"/>
              </a:rPr>
              <a:t> </a:t>
            </a:r>
            <a:r>
              <a:rPr sz="363" kern="0" spc="-23">
                <a:solidFill>
                  <a:srgbClr val="A3A3A3"/>
                </a:solidFill>
                <a:latin typeface="Arial"/>
                <a:cs typeface="Arial"/>
              </a:rPr>
              <a:t>use</a:t>
            </a:r>
            <a:endParaRPr sz="363" kern="0">
              <a:solidFill>
                <a:sysClr val="windowText" lastClr="000000"/>
              </a:solidFill>
              <a:latin typeface="Arial"/>
              <a:cs typeface="Arial"/>
            </a:endParaRPr>
          </a:p>
          <a:p>
            <a:pPr marL="11527" defTabSz="829909">
              <a:spcBef>
                <a:spcPts val="109"/>
              </a:spcBef>
            </a:pPr>
            <a:r>
              <a:rPr sz="363" kern="0" spc="9">
                <a:solidFill>
                  <a:srgbClr val="A3A3A3"/>
                </a:solidFill>
                <a:latin typeface="Arial"/>
                <a:cs typeface="Arial"/>
              </a:rPr>
              <a:t>other</a:t>
            </a:r>
            <a:r>
              <a:rPr sz="363" kern="0" spc="32">
                <a:solidFill>
                  <a:srgbClr val="A3A3A3"/>
                </a:solidFill>
                <a:latin typeface="Arial"/>
                <a:cs typeface="Arial"/>
              </a:rPr>
              <a:t> </a:t>
            </a:r>
            <a:r>
              <a:rPr sz="363" kern="0" spc="9">
                <a:solidFill>
                  <a:srgbClr val="A3A3A3"/>
                </a:solidFill>
                <a:latin typeface="Arial"/>
                <a:cs typeface="Arial"/>
              </a:rPr>
              <a:t>than</a:t>
            </a:r>
            <a:r>
              <a:rPr sz="363" kern="0" spc="41">
                <a:solidFill>
                  <a:srgbClr val="A3A3A3"/>
                </a:solidFill>
                <a:latin typeface="Arial"/>
                <a:cs typeface="Arial"/>
              </a:rPr>
              <a:t> </a:t>
            </a:r>
            <a:r>
              <a:rPr sz="363" kern="0" spc="9">
                <a:solidFill>
                  <a:srgbClr val="A3A3A3"/>
                </a:solidFill>
                <a:latin typeface="Arial"/>
                <a:cs typeface="Arial"/>
              </a:rPr>
              <a:t>that</a:t>
            </a:r>
            <a:r>
              <a:rPr sz="363" kern="0" spc="141">
                <a:solidFill>
                  <a:srgbClr val="A3A3A3"/>
                </a:solidFill>
                <a:latin typeface="Arial"/>
                <a:cs typeface="Arial"/>
              </a:rPr>
              <a:t> </a:t>
            </a:r>
            <a:r>
              <a:rPr sz="363" kern="0" spc="9">
                <a:solidFill>
                  <a:srgbClr val="A3A3A3"/>
                </a:solidFill>
                <a:latin typeface="Arial"/>
                <a:cs typeface="Arial"/>
              </a:rPr>
              <a:t>permitted</a:t>
            </a:r>
            <a:r>
              <a:rPr sz="363" kern="0" spc="41">
                <a:solidFill>
                  <a:srgbClr val="A3A3A3"/>
                </a:solidFill>
                <a:latin typeface="Arial"/>
                <a:cs typeface="Arial"/>
              </a:rPr>
              <a:t> </a:t>
            </a:r>
            <a:r>
              <a:rPr sz="363" kern="0" spc="9">
                <a:solidFill>
                  <a:srgbClr val="A3A3A3"/>
                </a:solidFill>
                <a:latin typeface="Arial"/>
                <a:cs typeface="Arial"/>
              </a:rPr>
              <a:t>in</a:t>
            </a:r>
            <a:r>
              <a:rPr sz="363" kern="0" spc="41">
                <a:solidFill>
                  <a:srgbClr val="A3A3A3"/>
                </a:solidFill>
                <a:latin typeface="Arial"/>
                <a:cs typeface="Arial"/>
              </a:rPr>
              <a:t> </a:t>
            </a:r>
            <a:r>
              <a:rPr sz="363" kern="0" spc="9">
                <a:solidFill>
                  <a:srgbClr val="A3A3A3"/>
                </a:solidFill>
                <a:latin typeface="Arial"/>
                <a:cs typeface="Arial"/>
              </a:rPr>
              <a:t>writing</a:t>
            </a:r>
            <a:r>
              <a:rPr sz="363" kern="0" spc="36">
                <a:solidFill>
                  <a:srgbClr val="A3A3A3"/>
                </a:solidFill>
                <a:latin typeface="Arial"/>
                <a:cs typeface="Arial"/>
              </a:rPr>
              <a:t> </a:t>
            </a:r>
            <a:r>
              <a:rPr sz="363" kern="0" spc="9">
                <a:solidFill>
                  <a:srgbClr val="A3A3A3"/>
                </a:solidFill>
                <a:latin typeface="Arial"/>
                <a:cs typeface="Arial"/>
              </a:rPr>
              <a:t>by</a:t>
            </a:r>
            <a:r>
              <a:rPr sz="363" kern="0" spc="41">
                <a:solidFill>
                  <a:srgbClr val="A3A3A3"/>
                </a:solidFill>
                <a:latin typeface="Arial"/>
                <a:cs typeface="Arial"/>
              </a:rPr>
              <a:t> </a:t>
            </a:r>
            <a:r>
              <a:rPr sz="363" kern="0" spc="9">
                <a:solidFill>
                  <a:srgbClr val="A3A3A3"/>
                </a:solidFill>
                <a:latin typeface="Arial"/>
                <a:cs typeface="Arial"/>
              </a:rPr>
              <a:t>Hybrid</a:t>
            </a:r>
            <a:r>
              <a:rPr sz="363" kern="0" spc="41">
                <a:solidFill>
                  <a:srgbClr val="A3A3A3"/>
                </a:solidFill>
                <a:latin typeface="Arial"/>
                <a:cs typeface="Arial"/>
              </a:rPr>
              <a:t> </a:t>
            </a:r>
            <a:r>
              <a:rPr sz="363" kern="0" spc="9">
                <a:solidFill>
                  <a:srgbClr val="A3A3A3"/>
                </a:solidFill>
                <a:latin typeface="Arial"/>
                <a:cs typeface="Arial"/>
              </a:rPr>
              <a:t>Air</a:t>
            </a:r>
            <a:r>
              <a:rPr sz="363" kern="0" spc="36">
                <a:solidFill>
                  <a:srgbClr val="A3A3A3"/>
                </a:solidFill>
                <a:latin typeface="Arial"/>
                <a:cs typeface="Arial"/>
              </a:rPr>
              <a:t> </a:t>
            </a:r>
            <a:r>
              <a:rPr sz="363" kern="0" spc="9">
                <a:solidFill>
                  <a:srgbClr val="A3A3A3"/>
                </a:solidFill>
                <a:latin typeface="Arial"/>
                <a:cs typeface="Arial"/>
              </a:rPr>
              <a:t>Vehicles</a:t>
            </a:r>
            <a:r>
              <a:rPr sz="363" kern="0" spc="36">
                <a:solidFill>
                  <a:srgbClr val="A3A3A3"/>
                </a:solidFill>
                <a:latin typeface="Arial"/>
                <a:cs typeface="Arial"/>
              </a:rPr>
              <a:t> </a:t>
            </a:r>
            <a:r>
              <a:rPr sz="363" kern="0" spc="9">
                <a:solidFill>
                  <a:srgbClr val="A3A3A3"/>
                </a:solidFill>
                <a:latin typeface="Arial"/>
                <a:cs typeface="Arial"/>
              </a:rPr>
              <a:t>is</a:t>
            </a:r>
            <a:r>
              <a:rPr sz="363" kern="0" spc="41">
                <a:solidFill>
                  <a:srgbClr val="A3A3A3"/>
                </a:solidFill>
                <a:latin typeface="Arial"/>
                <a:cs typeface="Arial"/>
              </a:rPr>
              <a:t> </a:t>
            </a:r>
            <a:r>
              <a:rPr sz="363" kern="0" spc="-9">
                <a:solidFill>
                  <a:srgbClr val="A3A3A3"/>
                </a:solidFill>
                <a:latin typeface="Arial"/>
                <a:cs typeface="Arial"/>
              </a:rPr>
              <a:t>prohibited.</a:t>
            </a:r>
            <a:endParaRPr sz="363" kern="0">
              <a:solidFill>
                <a:sysClr val="windowText" lastClr="000000"/>
              </a:solidFill>
              <a:latin typeface="Arial"/>
              <a:cs typeface="Arial"/>
            </a:endParaRPr>
          </a:p>
        </p:txBody>
      </p:sp>
      <p:sp>
        <p:nvSpPr>
          <p:cNvPr id="6" name="object 6"/>
          <p:cNvSpPr txBox="1">
            <a:spLocks noGrp="1"/>
          </p:cNvSpPr>
          <p:nvPr>
            <p:ph type="sldNum" sz="quarter" idx="7"/>
          </p:nvPr>
        </p:nvSpPr>
        <p:spPr>
          <a:xfrm>
            <a:off x="6708546" y="5116799"/>
            <a:ext cx="167552" cy="101211"/>
          </a:xfrm>
          <a:prstGeom prst="rect">
            <a:avLst/>
          </a:prstGeom>
        </p:spPr>
        <p:txBody>
          <a:bodyPr vert="horz" wrap="square" lIns="0" tIns="3458" rIns="0" bIns="0" rtlCol="0">
            <a:spAutoFit/>
          </a:bodyPr>
          <a:lstStyle/>
          <a:p>
            <a:pPr marL="16713" defTabSz="829909">
              <a:spcBef>
                <a:spcPts val="27"/>
              </a:spcBef>
            </a:pPr>
            <a:fld id="{81D60167-4931-47E6-BA6A-407CBD079E47}" type="slidenum">
              <a:rPr kern="0" spc="-23" dirty="0"/>
              <a:pPr marL="16713" defTabSz="829909">
                <a:spcBef>
                  <a:spcPts val="27"/>
                </a:spcBef>
              </a:pPr>
              <a:t>32</a:t>
            </a:fld>
            <a:endParaRPr kern="0" spc="-23"/>
          </a:p>
        </p:txBody>
      </p:sp>
      <p:sp>
        <p:nvSpPr>
          <p:cNvPr id="4" name="object 4"/>
          <p:cNvSpPr txBox="1">
            <a:spLocks noGrp="1"/>
          </p:cNvSpPr>
          <p:nvPr>
            <p:ph type="body" idx="1"/>
          </p:nvPr>
        </p:nvSpPr>
        <p:spPr>
          <a:xfrm>
            <a:off x="2206259" y="1599696"/>
            <a:ext cx="8895373" cy="2701093"/>
          </a:xfrm>
          <a:prstGeom prst="rect">
            <a:avLst/>
          </a:prstGeom>
        </p:spPr>
        <p:txBody>
          <a:bodyPr vert="horz" wrap="square" lIns="0" tIns="11526" rIns="0" bIns="0" rtlCol="0">
            <a:spAutoFit/>
          </a:bodyPr>
          <a:lstStyle/>
          <a:p>
            <a:pPr marL="218428" indent="-206901" algn="just">
              <a:spcBef>
                <a:spcPts val="91"/>
              </a:spcBef>
              <a:buChar char="•"/>
              <a:tabLst>
                <a:tab pos="218428" algn="l"/>
              </a:tabLst>
            </a:pPr>
            <a:r>
              <a:t>Large</a:t>
            </a:r>
            <a:r>
              <a:rPr spc="18"/>
              <a:t> </a:t>
            </a:r>
            <a:r>
              <a:t>scale</a:t>
            </a:r>
            <a:r>
              <a:rPr spc="23"/>
              <a:t> </a:t>
            </a:r>
            <a:r>
              <a:t>zero-</a:t>
            </a:r>
            <a:r>
              <a:rPr spc="-27"/>
              <a:t>emissions</a:t>
            </a:r>
            <a:r>
              <a:rPr spc="18"/>
              <a:t> </a:t>
            </a:r>
            <a:r>
              <a:rPr spc="41"/>
              <a:t>transport</a:t>
            </a:r>
            <a:r>
              <a:rPr spc="14"/>
              <a:t> </a:t>
            </a:r>
            <a:r>
              <a:t>well</a:t>
            </a:r>
            <a:r>
              <a:rPr spc="14"/>
              <a:t> </a:t>
            </a:r>
            <a:r>
              <a:t>in</a:t>
            </a:r>
            <a:r>
              <a:rPr spc="18"/>
              <a:t> </a:t>
            </a:r>
            <a:r>
              <a:t>advance</a:t>
            </a:r>
            <a:r>
              <a:rPr spc="23"/>
              <a:t> </a:t>
            </a:r>
            <a:r>
              <a:rPr spc="64"/>
              <a:t>of</a:t>
            </a:r>
            <a:r>
              <a:rPr spc="9"/>
              <a:t> </a:t>
            </a:r>
            <a:r>
              <a:t>other</a:t>
            </a:r>
            <a:r>
              <a:rPr spc="18"/>
              <a:t> </a:t>
            </a:r>
            <a:r>
              <a:t>large</a:t>
            </a:r>
            <a:r>
              <a:rPr spc="23"/>
              <a:t> </a:t>
            </a:r>
            <a:r>
              <a:rPr spc="54"/>
              <a:t>aircraft</a:t>
            </a:r>
          </a:p>
          <a:p>
            <a:pPr marL="218428" indent="-206901" algn="just">
              <a:spcBef>
                <a:spcPts val="18"/>
              </a:spcBef>
              <a:buChar char="•"/>
              <a:tabLst>
                <a:tab pos="218428" algn="l"/>
              </a:tabLst>
            </a:pPr>
            <a:r>
              <a:rPr spc="-18"/>
              <a:t>No</a:t>
            </a:r>
            <a:r>
              <a:rPr spc="100"/>
              <a:t> </a:t>
            </a:r>
            <a:r>
              <a:t>operational</a:t>
            </a:r>
            <a:r>
              <a:rPr spc="91"/>
              <a:t> </a:t>
            </a:r>
            <a:r>
              <a:t>impediments</a:t>
            </a:r>
            <a:r>
              <a:rPr spc="91"/>
              <a:t> </a:t>
            </a:r>
            <a:r>
              <a:rPr spc="64"/>
              <a:t>to</a:t>
            </a:r>
            <a:r>
              <a:rPr spc="103"/>
              <a:t> </a:t>
            </a:r>
            <a:r>
              <a:t>operating</a:t>
            </a:r>
            <a:r>
              <a:rPr spc="91"/>
              <a:t> at</a:t>
            </a:r>
            <a:r>
              <a:rPr spc="86"/>
              <a:t> </a:t>
            </a:r>
            <a:r>
              <a:t>the</a:t>
            </a:r>
            <a:r>
              <a:rPr spc="95"/>
              <a:t> </a:t>
            </a:r>
            <a:r>
              <a:t>airfields</a:t>
            </a:r>
            <a:r>
              <a:rPr spc="91"/>
              <a:t> </a:t>
            </a:r>
            <a:r>
              <a:rPr spc="-9"/>
              <a:t>surveyed</a:t>
            </a:r>
          </a:p>
          <a:p>
            <a:pPr marL="217850" marR="249549" indent="-206901" algn="just">
              <a:lnSpc>
                <a:spcPct val="101099"/>
              </a:lnSpc>
              <a:spcBef>
                <a:spcPts val="86"/>
              </a:spcBef>
              <a:buChar char="•"/>
              <a:tabLst>
                <a:tab pos="219004" algn="l"/>
              </a:tabLst>
            </a:pPr>
            <a:r>
              <a:t>In</a:t>
            </a:r>
            <a:r>
              <a:rPr spc="18"/>
              <a:t> </a:t>
            </a:r>
            <a:r>
              <a:t>all</a:t>
            </a:r>
            <a:r>
              <a:rPr spc="23"/>
              <a:t> </a:t>
            </a:r>
            <a:r>
              <a:rPr spc="-9"/>
              <a:t>cases,</a:t>
            </a:r>
            <a:r>
              <a:rPr spc="23"/>
              <a:t> </a:t>
            </a:r>
            <a:r>
              <a:t>Airlander</a:t>
            </a:r>
            <a:r>
              <a:rPr spc="18"/>
              <a:t> </a:t>
            </a:r>
            <a:r>
              <a:t>offers</a:t>
            </a:r>
            <a:r>
              <a:rPr spc="23"/>
              <a:t> </a:t>
            </a:r>
            <a:r>
              <a:rPr spc="45"/>
              <a:t>a</a:t>
            </a:r>
            <a:r>
              <a:rPr spc="23"/>
              <a:t> </a:t>
            </a:r>
            <a:r>
              <a:t>versatile</a:t>
            </a:r>
            <a:r>
              <a:rPr spc="23"/>
              <a:t> </a:t>
            </a:r>
            <a:r>
              <a:rPr spc="-141"/>
              <a:t>10</a:t>
            </a:r>
            <a:r>
              <a:rPr spc="23"/>
              <a:t> </a:t>
            </a:r>
            <a:r>
              <a:t>tonne</a:t>
            </a:r>
            <a:r>
              <a:rPr spc="23"/>
              <a:t> </a:t>
            </a:r>
            <a:r>
              <a:rPr spc="50"/>
              <a:t>payload</a:t>
            </a:r>
            <a:r>
              <a:rPr spc="23"/>
              <a:t> </a:t>
            </a:r>
            <a:r>
              <a:t>(approx.</a:t>
            </a:r>
            <a:r>
              <a:rPr spc="23"/>
              <a:t> </a:t>
            </a:r>
            <a:r>
              <a:rPr spc="-23"/>
              <a:t>100</a:t>
            </a:r>
            <a:r>
              <a:rPr spc="23"/>
              <a:t> </a:t>
            </a:r>
            <a:r>
              <a:rPr spc="-23"/>
              <a:t>pax 	</a:t>
            </a:r>
            <a:r>
              <a:t>or</a:t>
            </a:r>
            <a:r>
              <a:rPr spc="77"/>
              <a:t> </a:t>
            </a:r>
            <a:r>
              <a:rPr spc="45"/>
              <a:t>a</a:t>
            </a:r>
            <a:r>
              <a:rPr spc="82"/>
              <a:t> </a:t>
            </a:r>
            <a:r>
              <a:t>mix</a:t>
            </a:r>
            <a:r>
              <a:rPr spc="82"/>
              <a:t> </a:t>
            </a:r>
            <a:r>
              <a:rPr spc="64"/>
              <a:t>of</a:t>
            </a:r>
            <a:r>
              <a:rPr spc="77"/>
              <a:t> </a:t>
            </a:r>
            <a:r>
              <a:t>pax</a:t>
            </a:r>
            <a:r>
              <a:rPr spc="77"/>
              <a:t> </a:t>
            </a:r>
            <a:r>
              <a:t>and</a:t>
            </a:r>
            <a:r>
              <a:rPr spc="82"/>
              <a:t> </a:t>
            </a:r>
            <a:r>
              <a:t>cargo)</a:t>
            </a:r>
            <a:r>
              <a:rPr spc="82"/>
              <a:t> </a:t>
            </a:r>
            <a:r>
              <a:t>into</a:t>
            </a:r>
            <a:r>
              <a:rPr spc="95"/>
              <a:t> </a:t>
            </a:r>
            <a:r>
              <a:t>locations</a:t>
            </a:r>
            <a:r>
              <a:rPr spc="77"/>
              <a:t> </a:t>
            </a:r>
            <a:r>
              <a:rPr spc="86"/>
              <a:t>that</a:t>
            </a:r>
            <a:r>
              <a:rPr spc="77"/>
              <a:t> </a:t>
            </a:r>
            <a:r>
              <a:t>mostly</a:t>
            </a:r>
            <a:r>
              <a:rPr spc="86"/>
              <a:t> </a:t>
            </a:r>
            <a:r>
              <a:t>accommodate</a:t>
            </a:r>
            <a:r>
              <a:rPr spc="86"/>
              <a:t> </a:t>
            </a:r>
            <a:r>
              <a:rPr spc="-9"/>
              <a:t>small 	</a:t>
            </a:r>
            <a:r>
              <a:rPr spc="64"/>
              <a:t>aircraft</a:t>
            </a:r>
            <a:r>
              <a:rPr spc="-23"/>
              <a:t> </a:t>
            </a:r>
            <a:r>
              <a:rPr spc="-18"/>
              <a:t>only</a:t>
            </a:r>
          </a:p>
          <a:p>
            <a:pPr marL="218428" indent="-206901" algn="just">
              <a:buChar char="•"/>
              <a:tabLst>
                <a:tab pos="218428" algn="l"/>
              </a:tabLst>
            </a:pPr>
            <a:r>
              <a:t>On</a:t>
            </a:r>
            <a:r>
              <a:rPr spc="-18"/>
              <a:t> some</a:t>
            </a:r>
            <a:r>
              <a:rPr spc="-9"/>
              <a:t> </a:t>
            </a:r>
            <a:r>
              <a:t>sectors</a:t>
            </a:r>
            <a:r>
              <a:rPr spc="-18"/>
              <a:t> </a:t>
            </a:r>
            <a:r>
              <a:rPr spc="-163"/>
              <a:t>13</a:t>
            </a:r>
            <a:r>
              <a:rPr spc="-9"/>
              <a:t> </a:t>
            </a:r>
            <a:r>
              <a:t>tonne</a:t>
            </a:r>
            <a:r>
              <a:rPr spc="-9"/>
              <a:t> </a:t>
            </a:r>
            <a:r>
              <a:rPr spc="50"/>
              <a:t>payload</a:t>
            </a:r>
            <a:r>
              <a:rPr spc="-18"/>
              <a:t> </a:t>
            </a:r>
            <a:r>
              <a:rPr spc="-9"/>
              <a:t>possible</a:t>
            </a:r>
          </a:p>
          <a:p>
            <a:pPr marL="218428" indent="-206901" algn="just">
              <a:spcBef>
                <a:spcPts val="23"/>
              </a:spcBef>
              <a:buChar char="•"/>
              <a:tabLst>
                <a:tab pos="218428" algn="l"/>
              </a:tabLst>
            </a:pPr>
            <a:r>
              <a:t>Airfield</a:t>
            </a:r>
            <a:r>
              <a:rPr spc="23"/>
              <a:t> </a:t>
            </a:r>
            <a:r>
              <a:rPr spc="54"/>
              <a:t>adaptation</a:t>
            </a:r>
            <a:r>
              <a:rPr spc="23"/>
              <a:t> </a:t>
            </a:r>
            <a:r>
              <a:t>costs</a:t>
            </a:r>
            <a:r>
              <a:rPr spc="23"/>
              <a:t> </a:t>
            </a:r>
            <a:r>
              <a:t>very</a:t>
            </a:r>
            <a:r>
              <a:rPr spc="32"/>
              <a:t> </a:t>
            </a:r>
            <a:r>
              <a:rPr spc="-23"/>
              <a:t>low</a:t>
            </a:r>
          </a:p>
          <a:p>
            <a:pPr marL="217850" marR="711186" indent="-206901" algn="just">
              <a:lnSpc>
                <a:spcPct val="101099"/>
              </a:lnSpc>
              <a:spcBef>
                <a:spcPts val="86"/>
              </a:spcBef>
              <a:buChar char="•"/>
              <a:tabLst>
                <a:tab pos="219004" algn="l"/>
              </a:tabLst>
            </a:pPr>
            <a:r>
              <a:t>Demonstrates</a:t>
            </a:r>
            <a:r>
              <a:rPr spc="154"/>
              <a:t> </a:t>
            </a:r>
            <a:r>
              <a:t>good</a:t>
            </a:r>
            <a:r>
              <a:rPr spc="159"/>
              <a:t> </a:t>
            </a:r>
            <a:r>
              <a:t>weather-related</a:t>
            </a:r>
            <a:r>
              <a:rPr spc="159"/>
              <a:t> </a:t>
            </a:r>
            <a:r>
              <a:rPr spc="41"/>
              <a:t>availability.</a:t>
            </a:r>
            <a:r>
              <a:rPr spc="159"/>
              <a:t> </a:t>
            </a:r>
            <a:r>
              <a:t>Weather</a:t>
            </a:r>
            <a:r>
              <a:rPr spc="159"/>
              <a:t> </a:t>
            </a:r>
            <a:r>
              <a:t>effects</a:t>
            </a:r>
            <a:r>
              <a:rPr spc="159"/>
              <a:t> </a:t>
            </a:r>
            <a:r>
              <a:rPr spc="-23"/>
              <a:t>are 	</a:t>
            </a:r>
            <a:r>
              <a:t>mostly</a:t>
            </a:r>
            <a:r>
              <a:rPr spc="168"/>
              <a:t> </a:t>
            </a:r>
            <a:r>
              <a:rPr spc="-18"/>
              <a:t>small</a:t>
            </a:r>
          </a:p>
          <a:p>
            <a:pPr marL="218428" indent="-206901" algn="just">
              <a:spcBef>
                <a:spcPts val="23"/>
              </a:spcBef>
              <a:buChar char="•"/>
              <a:tabLst>
                <a:tab pos="218428" algn="l"/>
              </a:tabLst>
            </a:pPr>
            <a:r>
              <a:rPr spc="-18"/>
              <a:t>Economics</a:t>
            </a:r>
            <a:r>
              <a:rPr spc="54"/>
              <a:t> </a:t>
            </a:r>
            <a:r>
              <a:t>similar</a:t>
            </a:r>
            <a:r>
              <a:rPr spc="54"/>
              <a:t> </a:t>
            </a:r>
            <a:r>
              <a:t>or</a:t>
            </a:r>
            <a:r>
              <a:rPr spc="54"/>
              <a:t> </a:t>
            </a:r>
            <a:r>
              <a:t>better</a:t>
            </a:r>
            <a:r>
              <a:rPr spc="54"/>
              <a:t> </a:t>
            </a:r>
            <a:r>
              <a:rPr spc="50"/>
              <a:t>than</a:t>
            </a:r>
            <a:r>
              <a:rPr spc="54"/>
              <a:t> </a:t>
            </a:r>
            <a:r>
              <a:t>existing</a:t>
            </a:r>
            <a:r>
              <a:rPr spc="54"/>
              <a:t> </a:t>
            </a:r>
            <a:r>
              <a:t>regional</a:t>
            </a:r>
            <a:r>
              <a:rPr spc="54"/>
              <a:t> aircraft</a:t>
            </a:r>
          </a:p>
          <a:p>
            <a:pPr marL="217850" marR="4611" indent="-206901" algn="just">
              <a:spcBef>
                <a:spcPts val="23"/>
              </a:spcBef>
              <a:buChar char="•"/>
              <a:tabLst>
                <a:tab pos="219004" algn="l"/>
              </a:tabLst>
            </a:pPr>
            <a:r>
              <a:t>Potential</a:t>
            </a:r>
            <a:r>
              <a:rPr spc="45"/>
              <a:t> </a:t>
            </a:r>
            <a:r>
              <a:rPr spc="64"/>
              <a:t>to</a:t>
            </a:r>
            <a:r>
              <a:rPr spc="59"/>
              <a:t> </a:t>
            </a:r>
            <a:r>
              <a:t>enhance</a:t>
            </a:r>
            <a:r>
              <a:rPr spc="54"/>
              <a:t> </a:t>
            </a:r>
            <a:r>
              <a:rPr spc="64"/>
              <a:t>capacity</a:t>
            </a:r>
            <a:r>
              <a:rPr spc="54"/>
              <a:t> </a:t>
            </a:r>
            <a:r>
              <a:t>and</a:t>
            </a:r>
            <a:r>
              <a:rPr spc="50"/>
              <a:t> </a:t>
            </a:r>
            <a:r>
              <a:rPr spc="64"/>
              <a:t>to</a:t>
            </a:r>
            <a:r>
              <a:rPr spc="59"/>
              <a:t> </a:t>
            </a:r>
            <a:r>
              <a:t>complement</a:t>
            </a:r>
            <a:r>
              <a:rPr spc="45"/>
              <a:t> </a:t>
            </a:r>
            <a:r>
              <a:t>existing</a:t>
            </a:r>
            <a:r>
              <a:rPr spc="50"/>
              <a:t> </a:t>
            </a:r>
            <a:r>
              <a:rPr spc="54"/>
              <a:t>ferry </a:t>
            </a:r>
            <a:r>
              <a:t>and</a:t>
            </a:r>
            <a:r>
              <a:rPr spc="50"/>
              <a:t> </a:t>
            </a:r>
            <a:r>
              <a:rPr spc="54"/>
              <a:t>aircraft 	</a:t>
            </a:r>
            <a:r>
              <a:rPr spc="-9"/>
              <a:t>assets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112997" y="5596009"/>
            <a:ext cx="765960" cy="194944"/>
          </a:xfrm>
          <a:prstGeom prst="rect">
            <a:avLst/>
          </a:prstGeom>
        </p:spPr>
      </p:pic>
      <p:grpSp>
        <p:nvGrpSpPr>
          <p:cNvPr id="3" name="object 3"/>
          <p:cNvGrpSpPr/>
          <p:nvPr/>
        </p:nvGrpSpPr>
        <p:grpSpPr>
          <a:xfrm>
            <a:off x="2754506" y="1558782"/>
            <a:ext cx="6107078" cy="2623905"/>
            <a:chOff x="1664868" y="1717546"/>
            <a:chExt cx="6729095" cy="2891155"/>
          </a:xfrm>
        </p:grpSpPr>
        <p:pic>
          <p:nvPicPr>
            <p:cNvPr id="4" name="object 4"/>
            <p:cNvPicPr/>
            <p:nvPr/>
          </p:nvPicPr>
          <p:blipFill>
            <a:blip r:embed="rId3" cstate="print"/>
            <a:stretch>
              <a:fillRect/>
            </a:stretch>
          </p:blipFill>
          <p:spPr>
            <a:xfrm>
              <a:off x="1664868" y="1717546"/>
              <a:ext cx="6729000" cy="2891046"/>
            </a:xfrm>
            <a:prstGeom prst="rect">
              <a:avLst/>
            </a:prstGeom>
          </p:spPr>
        </p:pic>
        <p:sp>
          <p:nvSpPr>
            <p:cNvPr id="5" name="object 5"/>
            <p:cNvSpPr/>
            <p:nvPr/>
          </p:nvSpPr>
          <p:spPr>
            <a:xfrm>
              <a:off x="3437450" y="2724078"/>
              <a:ext cx="104775" cy="816610"/>
            </a:xfrm>
            <a:custGeom>
              <a:avLst/>
              <a:gdLst/>
              <a:ahLst/>
              <a:cxnLst/>
              <a:rect l="l" t="t" r="r" b="b"/>
              <a:pathLst>
                <a:path w="104775" h="816610">
                  <a:moveTo>
                    <a:pt x="25567" y="738040"/>
                  </a:moveTo>
                  <a:lnTo>
                    <a:pt x="19773" y="742025"/>
                  </a:lnTo>
                  <a:lnTo>
                    <a:pt x="19041" y="745987"/>
                  </a:lnTo>
                  <a:lnTo>
                    <a:pt x="67330" y="816147"/>
                  </a:lnTo>
                  <a:lnTo>
                    <a:pt x="73237" y="804030"/>
                  </a:lnTo>
                  <a:lnTo>
                    <a:pt x="60039" y="804030"/>
                  </a:lnTo>
                  <a:lnTo>
                    <a:pt x="58283" y="780548"/>
                  </a:lnTo>
                  <a:lnTo>
                    <a:pt x="29531" y="738772"/>
                  </a:lnTo>
                  <a:lnTo>
                    <a:pt x="25567" y="738040"/>
                  </a:lnTo>
                  <a:close/>
                </a:path>
                <a:path w="104775" h="816610">
                  <a:moveTo>
                    <a:pt x="58283" y="780548"/>
                  </a:moveTo>
                  <a:lnTo>
                    <a:pt x="59968" y="803081"/>
                  </a:lnTo>
                  <a:lnTo>
                    <a:pt x="60039" y="804030"/>
                  </a:lnTo>
                  <a:lnTo>
                    <a:pt x="72736" y="803081"/>
                  </a:lnTo>
                  <a:lnTo>
                    <a:pt x="72563" y="800762"/>
                  </a:lnTo>
                  <a:lnTo>
                    <a:pt x="60665" y="800762"/>
                  </a:lnTo>
                  <a:lnTo>
                    <a:pt x="65446" y="790955"/>
                  </a:lnTo>
                  <a:lnTo>
                    <a:pt x="58283" y="780548"/>
                  </a:lnTo>
                  <a:close/>
                </a:path>
                <a:path w="104775" h="816610">
                  <a:moveTo>
                    <a:pt x="97014" y="732702"/>
                  </a:moveTo>
                  <a:lnTo>
                    <a:pt x="93204" y="734015"/>
                  </a:lnTo>
                  <a:lnTo>
                    <a:pt x="70981" y="779601"/>
                  </a:lnTo>
                  <a:lnTo>
                    <a:pt x="72736" y="803081"/>
                  </a:lnTo>
                  <a:lnTo>
                    <a:pt x="60039" y="804030"/>
                  </a:lnTo>
                  <a:lnTo>
                    <a:pt x="73237" y="804030"/>
                  </a:lnTo>
                  <a:lnTo>
                    <a:pt x="104649" y="739592"/>
                  </a:lnTo>
                  <a:lnTo>
                    <a:pt x="103336" y="735782"/>
                  </a:lnTo>
                  <a:lnTo>
                    <a:pt x="97014" y="732702"/>
                  </a:lnTo>
                  <a:close/>
                </a:path>
                <a:path w="104775" h="816610">
                  <a:moveTo>
                    <a:pt x="65446" y="790955"/>
                  </a:moveTo>
                  <a:lnTo>
                    <a:pt x="60665" y="800762"/>
                  </a:lnTo>
                  <a:lnTo>
                    <a:pt x="71633" y="799943"/>
                  </a:lnTo>
                  <a:lnTo>
                    <a:pt x="65446" y="790955"/>
                  </a:lnTo>
                  <a:close/>
                </a:path>
                <a:path w="104775" h="816610">
                  <a:moveTo>
                    <a:pt x="70981" y="779601"/>
                  </a:moveTo>
                  <a:lnTo>
                    <a:pt x="65446" y="790955"/>
                  </a:lnTo>
                  <a:lnTo>
                    <a:pt x="71633" y="799943"/>
                  </a:lnTo>
                  <a:lnTo>
                    <a:pt x="60665" y="800762"/>
                  </a:lnTo>
                  <a:lnTo>
                    <a:pt x="72563" y="800762"/>
                  </a:lnTo>
                  <a:lnTo>
                    <a:pt x="71052" y="780548"/>
                  </a:lnTo>
                  <a:lnTo>
                    <a:pt x="70981" y="779601"/>
                  </a:lnTo>
                  <a:close/>
                </a:path>
                <a:path w="104775" h="816610">
                  <a:moveTo>
                    <a:pt x="12697" y="0"/>
                  </a:moveTo>
                  <a:lnTo>
                    <a:pt x="0" y="948"/>
                  </a:lnTo>
                  <a:lnTo>
                    <a:pt x="58212" y="779601"/>
                  </a:lnTo>
                  <a:lnTo>
                    <a:pt x="58283" y="780548"/>
                  </a:lnTo>
                  <a:lnTo>
                    <a:pt x="65446" y="790955"/>
                  </a:lnTo>
                  <a:lnTo>
                    <a:pt x="70981" y="779601"/>
                  </a:lnTo>
                  <a:lnTo>
                    <a:pt x="12768" y="948"/>
                  </a:lnTo>
                  <a:lnTo>
                    <a:pt x="12697" y="0"/>
                  </a:lnTo>
                  <a:close/>
                </a:path>
              </a:pathLst>
            </a:custGeom>
            <a:solidFill>
              <a:srgbClr val="FFC000"/>
            </a:solidFill>
          </p:spPr>
          <p:txBody>
            <a:bodyPr wrap="square" lIns="0" tIns="0" rIns="0" bIns="0" rtlCol="0"/>
            <a:lstStyle/>
            <a:p>
              <a:pPr defTabSz="829909"/>
              <a:endParaRPr sz="1634" kern="0">
                <a:solidFill>
                  <a:sysClr val="windowText" lastClr="000000"/>
                </a:solidFill>
              </a:endParaRPr>
            </a:p>
          </p:txBody>
        </p:sp>
      </p:grpSp>
      <p:sp>
        <p:nvSpPr>
          <p:cNvPr id="6" name="object 6"/>
          <p:cNvSpPr txBox="1"/>
          <p:nvPr/>
        </p:nvSpPr>
        <p:spPr>
          <a:xfrm>
            <a:off x="2444911" y="1800050"/>
            <a:ext cx="3199055" cy="1089458"/>
          </a:xfrm>
          <a:prstGeom prst="rect">
            <a:avLst/>
          </a:prstGeom>
        </p:spPr>
        <p:txBody>
          <a:bodyPr vert="horz" wrap="square" lIns="0" tIns="14408" rIns="0" bIns="0" rtlCol="0">
            <a:spAutoFit/>
          </a:bodyPr>
          <a:lstStyle/>
          <a:p>
            <a:pPr marL="1155534" defTabSz="829909">
              <a:spcBef>
                <a:spcPts val="113"/>
              </a:spcBef>
            </a:pPr>
            <a:r>
              <a:rPr sz="953" b="1" kern="0">
                <a:solidFill>
                  <a:srgbClr val="00485A"/>
                </a:solidFill>
                <a:latin typeface="Arial"/>
                <a:cs typeface="Arial"/>
              </a:rPr>
              <a:t>Forward</a:t>
            </a:r>
            <a:r>
              <a:rPr sz="953" b="1" kern="0" spc="95">
                <a:solidFill>
                  <a:srgbClr val="00485A"/>
                </a:solidFill>
                <a:latin typeface="Arial"/>
                <a:cs typeface="Arial"/>
              </a:rPr>
              <a:t> </a:t>
            </a:r>
            <a:r>
              <a:rPr sz="953" b="1" kern="0">
                <a:solidFill>
                  <a:srgbClr val="00485A"/>
                </a:solidFill>
                <a:latin typeface="Arial"/>
                <a:cs typeface="Arial"/>
              </a:rPr>
              <a:t>passenger</a:t>
            </a:r>
            <a:r>
              <a:rPr sz="953" b="1" kern="0" spc="100">
                <a:solidFill>
                  <a:srgbClr val="00485A"/>
                </a:solidFill>
                <a:latin typeface="Arial"/>
                <a:cs typeface="Arial"/>
              </a:rPr>
              <a:t> </a:t>
            </a:r>
            <a:r>
              <a:rPr sz="953" b="1" kern="0" spc="172">
                <a:solidFill>
                  <a:srgbClr val="00485A"/>
                </a:solidFill>
                <a:latin typeface="Arial"/>
                <a:cs typeface="Arial"/>
              </a:rPr>
              <a:t>/</a:t>
            </a:r>
            <a:r>
              <a:rPr sz="953" b="1" kern="0" spc="91">
                <a:solidFill>
                  <a:srgbClr val="00485A"/>
                </a:solidFill>
                <a:latin typeface="Arial"/>
                <a:cs typeface="Arial"/>
              </a:rPr>
              <a:t> </a:t>
            </a:r>
            <a:r>
              <a:rPr sz="953" b="1" kern="0">
                <a:solidFill>
                  <a:srgbClr val="00485A"/>
                </a:solidFill>
                <a:latin typeface="Arial"/>
                <a:cs typeface="Arial"/>
              </a:rPr>
              <a:t>cargo</a:t>
            </a:r>
            <a:r>
              <a:rPr sz="953" b="1" kern="0" spc="91">
                <a:solidFill>
                  <a:srgbClr val="00485A"/>
                </a:solidFill>
                <a:latin typeface="Arial"/>
                <a:cs typeface="Arial"/>
              </a:rPr>
              <a:t> </a:t>
            </a:r>
            <a:r>
              <a:rPr sz="953" b="1" kern="0" spc="23">
                <a:solidFill>
                  <a:srgbClr val="00485A"/>
                </a:solidFill>
                <a:latin typeface="Arial"/>
                <a:cs typeface="Arial"/>
              </a:rPr>
              <a:t>bay</a:t>
            </a:r>
            <a:endParaRPr sz="953" kern="0">
              <a:solidFill>
                <a:sysClr val="windowText" lastClr="000000"/>
              </a:solidFill>
              <a:latin typeface="Arial"/>
              <a:cs typeface="Arial"/>
            </a:endParaRPr>
          </a:p>
          <a:p>
            <a:pPr marL="1363587" marR="265686" indent="-208054" defTabSz="829909">
              <a:lnSpc>
                <a:spcPts val="1262"/>
              </a:lnSpc>
              <a:spcBef>
                <a:spcPts val="14"/>
              </a:spcBef>
              <a:buFontTx/>
              <a:buChar char="•"/>
              <a:tabLst>
                <a:tab pos="1363587" algn="l"/>
              </a:tabLst>
            </a:pPr>
            <a:r>
              <a:rPr sz="998" kern="0" spc="-9">
                <a:solidFill>
                  <a:srgbClr val="00485A"/>
                </a:solidFill>
                <a:latin typeface="Arial"/>
                <a:cs typeface="Arial"/>
              </a:rPr>
              <a:t>Seats</a:t>
            </a:r>
            <a:r>
              <a:rPr sz="998" kern="0" spc="14">
                <a:solidFill>
                  <a:srgbClr val="00485A"/>
                </a:solidFill>
                <a:latin typeface="Arial"/>
                <a:cs typeface="Arial"/>
              </a:rPr>
              <a:t> </a:t>
            </a:r>
            <a:r>
              <a:rPr sz="998" kern="0">
                <a:solidFill>
                  <a:srgbClr val="00485A"/>
                </a:solidFill>
                <a:latin typeface="Arial"/>
                <a:cs typeface="Arial"/>
              </a:rPr>
              <a:t>up</a:t>
            </a:r>
            <a:r>
              <a:rPr sz="998" kern="0" spc="23">
                <a:solidFill>
                  <a:srgbClr val="00485A"/>
                </a:solidFill>
                <a:latin typeface="Arial"/>
                <a:cs typeface="Arial"/>
              </a:rPr>
              <a:t> </a:t>
            </a:r>
            <a:r>
              <a:rPr sz="998" kern="0">
                <a:solidFill>
                  <a:srgbClr val="00485A"/>
                </a:solidFill>
                <a:latin typeface="Arial"/>
                <a:cs typeface="Arial"/>
              </a:rPr>
              <a:t>to</a:t>
            </a:r>
            <a:r>
              <a:rPr sz="998" kern="0" spc="23">
                <a:solidFill>
                  <a:srgbClr val="00485A"/>
                </a:solidFill>
                <a:latin typeface="Arial"/>
                <a:cs typeface="Arial"/>
              </a:rPr>
              <a:t> </a:t>
            </a:r>
            <a:r>
              <a:rPr sz="998" kern="0">
                <a:solidFill>
                  <a:srgbClr val="00485A"/>
                </a:solidFill>
                <a:latin typeface="Arial"/>
                <a:cs typeface="Arial"/>
              </a:rPr>
              <a:t>48</a:t>
            </a:r>
            <a:r>
              <a:rPr sz="998" kern="0" spc="27">
                <a:solidFill>
                  <a:srgbClr val="00485A"/>
                </a:solidFill>
                <a:latin typeface="Arial"/>
                <a:cs typeface="Arial"/>
              </a:rPr>
              <a:t> </a:t>
            </a:r>
            <a:r>
              <a:rPr sz="998" kern="0">
                <a:solidFill>
                  <a:srgbClr val="00485A"/>
                </a:solidFill>
                <a:latin typeface="Arial"/>
                <a:cs typeface="Arial"/>
              </a:rPr>
              <a:t>people</a:t>
            </a:r>
            <a:r>
              <a:rPr sz="998" kern="0" spc="14">
                <a:solidFill>
                  <a:srgbClr val="00485A"/>
                </a:solidFill>
                <a:latin typeface="Arial"/>
                <a:cs typeface="Arial"/>
              </a:rPr>
              <a:t> </a:t>
            </a:r>
            <a:r>
              <a:rPr sz="998" kern="0">
                <a:solidFill>
                  <a:srgbClr val="00485A"/>
                </a:solidFill>
                <a:latin typeface="Arial"/>
                <a:cs typeface="Arial"/>
              </a:rPr>
              <a:t>or</a:t>
            </a:r>
            <a:r>
              <a:rPr sz="998" kern="0" spc="14">
                <a:solidFill>
                  <a:srgbClr val="00485A"/>
                </a:solidFill>
                <a:latin typeface="Arial"/>
                <a:cs typeface="Arial"/>
              </a:rPr>
              <a:t> </a:t>
            </a:r>
            <a:r>
              <a:rPr sz="998" kern="0" spc="-23">
                <a:solidFill>
                  <a:srgbClr val="00485A"/>
                </a:solidFill>
                <a:latin typeface="Arial"/>
                <a:cs typeface="Arial"/>
              </a:rPr>
              <a:t>10 </a:t>
            </a:r>
            <a:r>
              <a:rPr sz="998" kern="0">
                <a:solidFill>
                  <a:srgbClr val="00485A"/>
                </a:solidFill>
                <a:latin typeface="Arial"/>
                <a:cs typeface="Arial"/>
              </a:rPr>
              <a:t>tonnes</a:t>
            </a:r>
            <a:r>
              <a:rPr sz="998" kern="0" spc="32">
                <a:solidFill>
                  <a:srgbClr val="00485A"/>
                </a:solidFill>
                <a:latin typeface="Arial"/>
                <a:cs typeface="Arial"/>
              </a:rPr>
              <a:t> </a:t>
            </a:r>
            <a:r>
              <a:rPr sz="998" kern="0">
                <a:solidFill>
                  <a:srgbClr val="00485A"/>
                </a:solidFill>
                <a:latin typeface="Arial"/>
                <a:cs typeface="Arial"/>
              </a:rPr>
              <a:t>of</a:t>
            </a:r>
            <a:r>
              <a:rPr sz="998" kern="0" spc="36">
                <a:solidFill>
                  <a:srgbClr val="00485A"/>
                </a:solidFill>
                <a:latin typeface="Arial"/>
                <a:cs typeface="Arial"/>
              </a:rPr>
              <a:t> </a:t>
            </a:r>
            <a:r>
              <a:rPr sz="998" kern="0" spc="-9">
                <a:solidFill>
                  <a:srgbClr val="00485A"/>
                </a:solidFill>
                <a:latin typeface="Arial"/>
                <a:cs typeface="Arial"/>
              </a:rPr>
              <a:t>freight</a:t>
            </a:r>
            <a:endParaRPr sz="998" kern="0">
              <a:solidFill>
                <a:sysClr val="windowText" lastClr="000000"/>
              </a:solidFill>
              <a:latin typeface="Arial"/>
              <a:cs typeface="Arial"/>
            </a:endParaRPr>
          </a:p>
          <a:p>
            <a:pPr marL="1363587" indent="-208054" defTabSz="829909">
              <a:lnSpc>
                <a:spcPts val="1125"/>
              </a:lnSpc>
              <a:buFontTx/>
              <a:buChar char="•"/>
              <a:tabLst>
                <a:tab pos="1363587" algn="l"/>
              </a:tabLst>
            </a:pPr>
            <a:r>
              <a:rPr sz="998" kern="0" spc="-36">
                <a:solidFill>
                  <a:srgbClr val="00485A"/>
                </a:solidFill>
                <a:latin typeface="Arial"/>
                <a:cs typeface="Arial"/>
              </a:rPr>
              <a:t>10m</a:t>
            </a:r>
            <a:r>
              <a:rPr sz="998" kern="0">
                <a:solidFill>
                  <a:srgbClr val="00485A"/>
                </a:solidFill>
                <a:latin typeface="Arial"/>
                <a:cs typeface="Arial"/>
              </a:rPr>
              <a:t> long x</a:t>
            </a:r>
            <a:r>
              <a:rPr sz="998" kern="0" spc="-9">
                <a:solidFill>
                  <a:srgbClr val="00485A"/>
                </a:solidFill>
                <a:latin typeface="Arial"/>
                <a:cs typeface="Arial"/>
              </a:rPr>
              <a:t> </a:t>
            </a:r>
            <a:r>
              <a:rPr sz="998" kern="0">
                <a:solidFill>
                  <a:srgbClr val="00485A"/>
                </a:solidFill>
                <a:latin typeface="Arial"/>
                <a:cs typeface="Arial"/>
              </a:rPr>
              <a:t>4m</a:t>
            </a:r>
            <a:r>
              <a:rPr sz="998" kern="0" spc="5">
                <a:solidFill>
                  <a:srgbClr val="00485A"/>
                </a:solidFill>
                <a:latin typeface="Arial"/>
                <a:cs typeface="Arial"/>
              </a:rPr>
              <a:t> </a:t>
            </a:r>
            <a:r>
              <a:rPr sz="998" kern="0">
                <a:solidFill>
                  <a:srgbClr val="00485A"/>
                </a:solidFill>
                <a:latin typeface="Arial"/>
                <a:cs typeface="Arial"/>
              </a:rPr>
              <a:t>wide</a:t>
            </a:r>
            <a:r>
              <a:rPr sz="998" kern="0" spc="-9">
                <a:solidFill>
                  <a:srgbClr val="00485A"/>
                </a:solidFill>
                <a:latin typeface="Arial"/>
                <a:cs typeface="Arial"/>
              </a:rPr>
              <a:t> </a:t>
            </a:r>
            <a:r>
              <a:rPr sz="998" kern="0">
                <a:solidFill>
                  <a:srgbClr val="00485A"/>
                </a:solidFill>
                <a:latin typeface="Arial"/>
                <a:cs typeface="Arial"/>
              </a:rPr>
              <a:t>x</a:t>
            </a:r>
            <a:r>
              <a:rPr sz="998" kern="0" spc="-5">
                <a:solidFill>
                  <a:srgbClr val="00485A"/>
                </a:solidFill>
                <a:latin typeface="Arial"/>
                <a:cs typeface="Arial"/>
              </a:rPr>
              <a:t> </a:t>
            </a:r>
            <a:r>
              <a:rPr sz="998" kern="0">
                <a:solidFill>
                  <a:srgbClr val="00485A"/>
                </a:solidFill>
                <a:latin typeface="Arial"/>
                <a:cs typeface="Arial"/>
              </a:rPr>
              <a:t>2.7m </a:t>
            </a:r>
            <a:r>
              <a:rPr sz="998" kern="0" spc="-18">
                <a:solidFill>
                  <a:srgbClr val="00485A"/>
                </a:solidFill>
                <a:latin typeface="Arial"/>
                <a:cs typeface="Arial"/>
              </a:rPr>
              <a:t>high</a:t>
            </a:r>
            <a:endParaRPr sz="998" kern="0">
              <a:solidFill>
                <a:sysClr val="windowText" lastClr="000000"/>
              </a:solidFill>
              <a:latin typeface="Arial"/>
              <a:cs typeface="Arial"/>
            </a:endParaRPr>
          </a:p>
          <a:p>
            <a:pPr defTabSz="829909">
              <a:spcBef>
                <a:spcPts val="14"/>
              </a:spcBef>
            </a:pPr>
            <a:endParaRPr sz="998" kern="0">
              <a:solidFill>
                <a:sysClr val="windowText" lastClr="000000"/>
              </a:solidFill>
              <a:latin typeface="Arial"/>
              <a:cs typeface="Arial"/>
            </a:endParaRPr>
          </a:p>
          <a:p>
            <a:pPr marL="11527" defTabSz="829909">
              <a:spcBef>
                <a:spcPts val="5"/>
              </a:spcBef>
            </a:pPr>
            <a:r>
              <a:rPr sz="953" b="1" kern="0">
                <a:solidFill>
                  <a:srgbClr val="00485A"/>
                </a:solidFill>
                <a:latin typeface="Arial"/>
                <a:cs typeface="Arial"/>
              </a:rPr>
              <a:t>Flight</a:t>
            </a:r>
            <a:r>
              <a:rPr sz="953" b="1" kern="0" spc="73">
                <a:solidFill>
                  <a:srgbClr val="00485A"/>
                </a:solidFill>
                <a:latin typeface="Arial"/>
                <a:cs typeface="Arial"/>
              </a:rPr>
              <a:t> </a:t>
            </a:r>
            <a:r>
              <a:rPr sz="953" b="1" kern="0" spc="-18">
                <a:solidFill>
                  <a:srgbClr val="00485A"/>
                </a:solidFill>
                <a:latin typeface="Arial"/>
                <a:cs typeface="Arial"/>
              </a:rPr>
              <a:t>deck</a:t>
            </a:r>
            <a:endParaRPr sz="953" kern="0">
              <a:solidFill>
                <a:sysClr val="windowText" lastClr="000000"/>
              </a:solidFill>
              <a:latin typeface="Arial"/>
              <a:cs typeface="Arial"/>
            </a:endParaRPr>
          </a:p>
          <a:p>
            <a:pPr marL="11527" defTabSz="829909"/>
            <a:r>
              <a:rPr sz="998" kern="0" spc="-82">
                <a:solidFill>
                  <a:srgbClr val="00485A"/>
                </a:solidFill>
                <a:latin typeface="Arial"/>
                <a:cs typeface="Arial"/>
              </a:rPr>
              <a:t>&amp;</a:t>
            </a:r>
            <a:r>
              <a:rPr sz="998" kern="0" spc="27">
                <a:solidFill>
                  <a:srgbClr val="00485A"/>
                </a:solidFill>
                <a:latin typeface="Arial"/>
                <a:cs typeface="Arial"/>
              </a:rPr>
              <a:t> </a:t>
            </a:r>
            <a:r>
              <a:rPr sz="998" kern="0">
                <a:solidFill>
                  <a:srgbClr val="00485A"/>
                </a:solidFill>
                <a:latin typeface="Arial"/>
                <a:cs typeface="Arial"/>
              </a:rPr>
              <a:t>Crew</a:t>
            </a:r>
            <a:r>
              <a:rPr sz="998" kern="0" spc="27">
                <a:solidFill>
                  <a:srgbClr val="00485A"/>
                </a:solidFill>
                <a:latin typeface="Arial"/>
                <a:cs typeface="Arial"/>
              </a:rPr>
              <a:t> </a:t>
            </a:r>
            <a:r>
              <a:rPr sz="998" kern="0" spc="-9">
                <a:solidFill>
                  <a:srgbClr val="00485A"/>
                </a:solidFill>
                <a:latin typeface="Arial"/>
                <a:cs typeface="Arial"/>
              </a:rPr>
              <a:t>accommodation</a:t>
            </a:r>
            <a:endParaRPr sz="998" kern="0">
              <a:solidFill>
                <a:sysClr val="windowText" lastClr="000000"/>
              </a:solidFill>
              <a:latin typeface="Arial"/>
              <a:cs typeface="Arial"/>
            </a:endParaRPr>
          </a:p>
        </p:txBody>
      </p:sp>
      <p:sp>
        <p:nvSpPr>
          <p:cNvPr id="7" name="object 7"/>
          <p:cNvSpPr/>
          <p:nvPr/>
        </p:nvSpPr>
        <p:spPr>
          <a:xfrm>
            <a:off x="3091746" y="2932020"/>
            <a:ext cx="4562011" cy="734209"/>
          </a:xfrm>
          <a:custGeom>
            <a:avLst/>
            <a:gdLst/>
            <a:ahLst/>
            <a:cxnLst/>
            <a:rect l="l" t="t" r="r" b="b"/>
            <a:pathLst>
              <a:path w="5026659" h="808989">
                <a:moveTo>
                  <a:pt x="101676" y="732409"/>
                </a:moveTo>
                <a:lnTo>
                  <a:pt x="100380" y="728586"/>
                </a:lnTo>
                <a:lnTo>
                  <a:pt x="94068" y="725487"/>
                </a:lnTo>
                <a:lnTo>
                  <a:pt x="90246" y="726795"/>
                </a:lnTo>
                <a:lnTo>
                  <a:pt x="67881" y="772299"/>
                </a:lnTo>
                <a:lnTo>
                  <a:pt x="12763" y="901"/>
                </a:lnTo>
                <a:lnTo>
                  <a:pt x="12700" y="0"/>
                </a:lnTo>
                <a:lnTo>
                  <a:pt x="0" y="901"/>
                </a:lnTo>
                <a:lnTo>
                  <a:pt x="55105" y="772299"/>
                </a:lnTo>
                <a:lnTo>
                  <a:pt x="55168" y="773214"/>
                </a:lnTo>
                <a:lnTo>
                  <a:pt x="26555" y="731342"/>
                </a:lnTo>
                <a:lnTo>
                  <a:pt x="22593" y="730592"/>
                </a:lnTo>
                <a:lnTo>
                  <a:pt x="16789" y="734555"/>
                </a:lnTo>
                <a:lnTo>
                  <a:pt x="16052" y="738517"/>
                </a:lnTo>
                <a:lnTo>
                  <a:pt x="64109" y="808837"/>
                </a:lnTo>
                <a:lnTo>
                  <a:pt x="70078" y="796683"/>
                </a:lnTo>
                <a:lnTo>
                  <a:pt x="101676" y="732409"/>
                </a:lnTo>
                <a:close/>
              </a:path>
              <a:path w="5026659" h="808989">
                <a:moveTo>
                  <a:pt x="5026444" y="607136"/>
                </a:moveTo>
                <a:lnTo>
                  <a:pt x="4497502" y="405790"/>
                </a:lnTo>
                <a:lnTo>
                  <a:pt x="4547540" y="397497"/>
                </a:lnTo>
                <a:lnTo>
                  <a:pt x="4549889" y="394220"/>
                </a:lnTo>
                <a:lnTo>
                  <a:pt x="4548746" y="387286"/>
                </a:lnTo>
                <a:lnTo>
                  <a:pt x="4545457" y="384937"/>
                </a:lnTo>
                <a:lnTo>
                  <a:pt x="4461421" y="398868"/>
                </a:lnTo>
                <a:lnTo>
                  <a:pt x="4514913" y="465150"/>
                </a:lnTo>
                <a:lnTo>
                  <a:pt x="4518926" y="465569"/>
                </a:lnTo>
                <a:lnTo>
                  <a:pt x="4524387" y="461162"/>
                </a:lnTo>
                <a:lnTo>
                  <a:pt x="4524819" y="457149"/>
                </a:lnTo>
                <a:lnTo>
                  <a:pt x="4492968" y="417690"/>
                </a:lnTo>
                <a:lnTo>
                  <a:pt x="5021923" y="619036"/>
                </a:lnTo>
                <a:lnTo>
                  <a:pt x="5026444" y="607136"/>
                </a:lnTo>
                <a:close/>
              </a:path>
            </a:pathLst>
          </a:custGeom>
          <a:solidFill>
            <a:srgbClr val="FFC000"/>
          </a:solidFill>
        </p:spPr>
        <p:txBody>
          <a:bodyPr wrap="square" lIns="0" tIns="0" rIns="0" bIns="0" rtlCol="0"/>
          <a:lstStyle/>
          <a:p>
            <a:pPr defTabSz="829909"/>
            <a:endParaRPr sz="1634" kern="0">
              <a:solidFill>
                <a:sysClr val="windowText" lastClr="000000"/>
              </a:solidFill>
            </a:endParaRPr>
          </a:p>
        </p:txBody>
      </p:sp>
      <p:sp>
        <p:nvSpPr>
          <p:cNvPr id="8" name="object 8"/>
          <p:cNvSpPr txBox="1"/>
          <p:nvPr/>
        </p:nvSpPr>
        <p:spPr>
          <a:xfrm>
            <a:off x="7706552" y="3509595"/>
            <a:ext cx="963002" cy="161192"/>
          </a:xfrm>
          <a:prstGeom prst="rect">
            <a:avLst/>
          </a:prstGeom>
        </p:spPr>
        <p:txBody>
          <a:bodyPr vert="horz" wrap="square" lIns="0" tIns="14408" rIns="0" bIns="0" rtlCol="0">
            <a:spAutoFit/>
          </a:bodyPr>
          <a:lstStyle/>
          <a:p>
            <a:pPr marL="11527" defTabSz="829909">
              <a:spcBef>
                <a:spcPts val="113"/>
              </a:spcBef>
            </a:pPr>
            <a:r>
              <a:rPr sz="953" b="1" kern="0">
                <a:solidFill>
                  <a:srgbClr val="00485A"/>
                </a:solidFill>
                <a:latin typeface="Arial"/>
                <a:cs typeface="Arial"/>
              </a:rPr>
              <a:t>Main</a:t>
            </a:r>
            <a:r>
              <a:rPr sz="953" b="1" kern="0" spc="132">
                <a:solidFill>
                  <a:srgbClr val="00485A"/>
                </a:solidFill>
                <a:latin typeface="Arial"/>
                <a:cs typeface="Arial"/>
              </a:rPr>
              <a:t> </a:t>
            </a:r>
            <a:r>
              <a:rPr sz="953" b="1" kern="0">
                <a:solidFill>
                  <a:srgbClr val="00485A"/>
                </a:solidFill>
                <a:latin typeface="Arial"/>
                <a:cs typeface="Arial"/>
              </a:rPr>
              <a:t>cargo</a:t>
            </a:r>
            <a:r>
              <a:rPr sz="953" b="1" kern="0" spc="132">
                <a:solidFill>
                  <a:srgbClr val="00485A"/>
                </a:solidFill>
                <a:latin typeface="Arial"/>
                <a:cs typeface="Arial"/>
              </a:rPr>
              <a:t> </a:t>
            </a:r>
            <a:r>
              <a:rPr sz="953" b="1" kern="0" spc="23">
                <a:solidFill>
                  <a:srgbClr val="00485A"/>
                </a:solidFill>
                <a:latin typeface="Arial"/>
                <a:cs typeface="Arial"/>
              </a:rPr>
              <a:t>bay</a:t>
            </a:r>
            <a:endParaRPr sz="953" kern="0">
              <a:solidFill>
                <a:sysClr val="windowText" lastClr="000000"/>
              </a:solidFill>
              <a:latin typeface="Arial"/>
              <a:cs typeface="Arial"/>
            </a:endParaRPr>
          </a:p>
        </p:txBody>
      </p:sp>
      <p:sp>
        <p:nvSpPr>
          <p:cNvPr id="12" name="object 12"/>
          <p:cNvSpPr txBox="1"/>
          <p:nvPr/>
        </p:nvSpPr>
        <p:spPr>
          <a:xfrm>
            <a:off x="3355087" y="5591577"/>
            <a:ext cx="1784233" cy="190086"/>
          </a:xfrm>
          <a:prstGeom prst="rect">
            <a:avLst/>
          </a:prstGeom>
        </p:spPr>
        <p:txBody>
          <a:bodyPr vert="horz" wrap="square" lIns="0" tIns="4034" rIns="0" bIns="0" rtlCol="0">
            <a:spAutoFit/>
          </a:bodyPr>
          <a:lstStyle/>
          <a:p>
            <a:pPr marL="11527" marR="4611" defTabSz="829909">
              <a:lnSpc>
                <a:spcPct val="105000"/>
              </a:lnSpc>
              <a:spcBef>
                <a:spcPts val="32"/>
              </a:spcBef>
            </a:pPr>
            <a:r>
              <a:rPr sz="363" kern="0" spc="-18">
                <a:solidFill>
                  <a:srgbClr val="00485A"/>
                </a:solidFill>
                <a:latin typeface="Arial"/>
                <a:cs typeface="Arial"/>
              </a:rPr>
              <a:t>Th</a:t>
            </a:r>
            <a:r>
              <a:rPr sz="363" kern="0" spc="-18">
                <a:solidFill>
                  <a:srgbClr val="A3A3A3"/>
                </a:solidFill>
                <a:latin typeface="Arial"/>
                <a:cs typeface="Arial"/>
              </a:rPr>
              <a:t>i</a:t>
            </a:r>
            <a:r>
              <a:rPr sz="363" kern="0" spc="-18">
                <a:solidFill>
                  <a:srgbClr val="00485A"/>
                </a:solidFill>
                <a:latin typeface="Arial"/>
                <a:cs typeface="Arial"/>
              </a:rPr>
              <a:t>is</a:t>
            </a:r>
            <a:r>
              <a:rPr sz="363" kern="0" spc="68">
                <a:solidFill>
                  <a:srgbClr val="00485A"/>
                </a:solidFill>
                <a:latin typeface="Arial"/>
                <a:cs typeface="Arial"/>
              </a:rPr>
              <a:t> </a:t>
            </a:r>
            <a:r>
              <a:rPr sz="363" kern="0">
                <a:solidFill>
                  <a:srgbClr val="00485A"/>
                </a:solidFill>
                <a:latin typeface="Arial"/>
                <a:cs typeface="Arial"/>
              </a:rPr>
              <a:t>document</a:t>
            </a:r>
            <a:r>
              <a:rPr sz="363" kern="0" spc="45">
                <a:solidFill>
                  <a:srgbClr val="00485A"/>
                </a:solidFill>
                <a:latin typeface="Arial"/>
                <a:cs typeface="Arial"/>
              </a:rPr>
              <a:t> </a:t>
            </a:r>
            <a:r>
              <a:rPr sz="363" kern="0">
                <a:solidFill>
                  <a:srgbClr val="00485A"/>
                </a:solidFill>
                <a:latin typeface="Arial"/>
                <a:cs typeface="Arial"/>
              </a:rPr>
              <a:t>and</a:t>
            </a:r>
            <a:r>
              <a:rPr sz="363" kern="0" spc="73">
                <a:solidFill>
                  <a:srgbClr val="00485A"/>
                </a:solidFill>
                <a:latin typeface="Arial"/>
                <a:cs typeface="Arial"/>
              </a:rPr>
              <a:t> </a:t>
            </a:r>
            <a:r>
              <a:rPr sz="363" kern="0">
                <a:solidFill>
                  <a:srgbClr val="00485A"/>
                </a:solidFill>
                <a:latin typeface="Arial"/>
                <a:cs typeface="Arial"/>
              </a:rPr>
              <a:t>the</a:t>
            </a:r>
            <a:r>
              <a:rPr sz="363" kern="0" spc="68">
                <a:solidFill>
                  <a:srgbClr val="00485A"/>
                </a:solidFill>
                <a:latin typeface="Arial"/>
                <a:cs typeface="Arial"/>
              </a:rPr>
              <a:t> </a:t>
            </a:r>
            <a:r>
              <a:rPr sz="363" kern="0">
                <a:solidFill>
                  <a:srgbClr val="00485A"/>
                </a:solidFill>
                <a:latin typeface="Arial"/>
                <a:cs typeface="Arial"/>
              </a:rPr>
              <a:t>data</a:t>
            </a:r>
            <a:r>
              <a:rPr sz="363" kern="0" spc="27">
                <a:solidFill>
                  <a:srgbClr val="00485A"/>
                </a:solidFill>
                <a:latin typeface="Arial"/>
                <a:cs typeface="Arial"/>
              </a:rPr>
              <a:t> </a:t>
            </a:r>
            <a:r>
              <a:rPr sz="363" kern="0">
                <a:solidFill>
                  <a:srgbClr val="A3A3A3"/>
                </a:solidFill>
                <a:latin typeface="Arial"/>
                <a:cs typeface="Arial"/>
              </a:rPr>
              <a:t>i</a:t>
            </a:r>
            <a:r>
              <a:rPr sz="363" kern="0">
                <a:solidFill>
                  <a:srgbClr val="00485A"/>
                </a:solidFill>
                <a:latin typeface="Arial"/>
                <a:cs typeface="Arial"/>
              </a:rPr>
              <a:t>it</a:t>
            </a:r>
            <a:r>
              <a:rPr sz="363" kern="0" spc="50">
                <a:solidFill>
                  <a:srgbClr val="00485A"/>
                </a:solidFill>
                <a:latin typeface="Arial"/>
                <a:cs typeface="Arial"/>
              </a:rPr>
              <a:t> </a:t>
            </a:r>
            <a:r>
              <a:rPr sz="363" kern="0">
                <a:solidFill>
                  <a:srgbClr val="00485A"/>
                </a:solidFill>
                <a:latin typeface="Arial"/>
                <a:cs typeface="Arial"/>
              </a:rPr>
              <a:t>conta</a:t>
            </a:r>
            <a:r>
              <a:rPr sz="363" kern="0">
                <a:solidFill>
                  <a:srgbClr val="A3A3A3"/>
                </a:solidFill>
                <a:latin typeface="Arial"/>
                <a:cs typeface="Arial"/>
              </a:rPr>
              <a:t>i</a:t>
            </a:r>
            <a:r>
              <a:rPr sz="363" kern="0">
                <a:solidFill>
                  <a:srgbClr val="00485A"/>
                </a:solidFill>
                <a:latin typeface="Arial"/>
                <a:cs typeface="Arial"/>
              </a:rPr>
              <a:t>ins</a:t>
            </a:r>
            <a:r>
              <a:rPr sz="363" kern="0" spc="68">
                <a:solidFill>
                  <a:srgbClr val="00485A"/>
                </a:solidFill>
                <a:latin typeface="Arial"/>
                <a:cs typeface="Arial"/>
              </a:rPr>
              <a:t> </a:t>
            </a:r>
            <a:r>
              <a:rPr sz="363" kern="0">
                <a:solidFill>
                  <a:srgbClr val="00485A"/>
                </a:solidFill>
                <a:latin typeface="Arial"/>
                <a:cs typeface="Arial"/>
              </a:rPr>
              <a:t>are</a:t>
            </a:r>
            <a:r>
              <a:rPr sz="363" kern="0" spc="68">
                <a:solidFill>
                  <a:srgbClr val="00485A"/>
                </a:solidFill>
                <a:latin typeface="Arial"/>
                <a:cs typeface="Arial"/>
              </a:rPr>
              <a:t> </a:t>
            </a:r>
            <a:r>
              <a:rPr sz="363" kern="0">
                <a:solidFill>
                  <a:srgbClr val="00485A"/>
                </a:solidFill>
                <a:latin typeface="Arial"/>
                <a:cs typeface="Arial"/>
              </a:rPr>
              <a:t>the</a:t>
            </a:r>
            <a:r>
              <a:rPr sz="363" kern="0" spc="73">
                <a:solidFill>
                  <a:srgbClr val="00485A"/>
                </a:solidFill>
                <a:latin typeface="Arial"/>
                <a:cs typeface="Arial"/>
              </a:rPr>
              <a:t> </a:t>
            </a:r>
            <a:r>
              <a:rPr sz="363" kern="0">
                <a:solidFill>
                  <a:srgbClr val="00485A"/>
                </a:solidFill>
                <a:latin typeface="Arial"/>
                <a:cs typeface="Arial"/>
              </a:rPr>
              <a:t>property</a:t>
            </a:r>
            <a:r>
              <a:rPr sz="363" kern="0" spc="68">
                <a:solidFill>
                  <a:srgbClr val="00485A"/>
                </a:solidFill>
                <a:latin typeface="Arial"/>
                <a:cs typeface="Arial"/>
              </a:rPr>
              <a:t> </a:t>
            </a:r>
            <a:r>
              <a:rPr sz="363" kern="0">
                <a:solidFill>
                  <a:srgbClr val="00485A"/>
                </a:solidFill>
                <a:latin typeface="Arial"/>
                <a:cs typeface="Arial"/>
              </a:rPr>
              <a:t>of</a:t>
            </a:r>
            <a:r>
              <a:rPr sz="363" kern="0" spc="50">
                <a:solidFill>
                  <a:srgbClr val="00485A"/>
                </a:solidFill>
                <a:latin typeface="Arial"/>
                <a:cs typeface="Arial"/>
              </a:rPr>
              <a:t> </a:t>
            </a:r>
            <a:r>
              <a:rPr sz="363" kern="0">
                <a:solidFill>
                  <a:srgbClr val="00485A"/>
                </a:solidFill>
                <a:latin typeface="Arial"/>
                <a:cs typeface="Arial"/>
              </a:rPr>
              <a:t>Hybr</a:t>
            </a:r>
            <a:r>
              <a:rPr sz="363" kern="0">
                <a:solidFill>
                  <a:srgbClr val="A3A3A3"/>
                </a:solidFill>
                <a:latin typeface="Arial"/>
                <a:cs typeface="Arial"/>
              </a:rPr>
              <a:t>i</a:t>
            </a:r>
            <a:r>
              <a:rPr sz="363" kern="0">
                <a:solidFill>
                  <a:srgbClr val="00485A"/>
                </a:solidFill>
                <a:latin typeface="Arial"/>
                <a:cs typeface="Arial"/>
              </a:rPr>
              <a:t>id</a:t>
            </a:r>
            <a:r>
              <a:rPr sz="363" kern="0" spc="68">
                <a:solidFill>
                  <a:srgbClr val="00485A"/>
                </a:solidFill>
                <a:latin typeface="Arial"/>
                <a:cs typeface="Arial"/>
              </a:rPr>
              <a:t> </a:t>
            </a:r>
            <a:r>
              <a:rPr sz="363" kern="0" spc="-18">
                <a:solidFill>
                  <a:srgbClr val="00485A"/>
                </a:solidFill>
                <a:latin typeface="Arial"/>
                <a:cs typeface="Arial"/>
              </a:rPr>
              <a:t>A</a:t>
            </a:r>
            <a:r>
              <a:rPr sz="363" kern="0" spc="-18">
                <a:solidFill>
                  <a:srgbClr val="A3A3A3"/>
                </a:solidFill>
                <a:latin typeface="Arial"/>
                <a:cs typeface="Arial"/>
              </a:rPr>
              <a:t>i</a:t>
            </a:r>
            <a:r>
              <a:rPr sz="363" kern="0" spc="-18">
                <a:solidFill>
                  <a:srgbClr val="00485A"/>
                </a:solidFill>
                <a:latin typeface="Arial"/>
                <a:cs typeface="Arial"/>
              </a:rPr>
              <a:t>ir</a:t>
            </a:r>
            <a:r>
              <a:rPr sz="363" kern="0" spc="59">
                <a:solidFill>
                  <a:srgbClr val="00485A"/>
                </a:solidFill>
                <a:latin typeface="Arial"/>
                <a:cs typeface="Arial"/>
              </a:rPr>
              <a:t> </a:t>
            </a:r>
            <a:r>
              <a:rPr sz="363" kern="0" spc="-9">
                <a:solidFill>
                  <a:srgbClr val="00485A"/>
                </a:solidFill>
                <a:latin typeface="Arial"/>
                <a:cs typeface="Arial"/>
              </a:rPr>
              <a:t>Veh</a:t>
            </a:r>
            <a:r>
              <a:rPr sz="363" kern="0" spc="-9">
                <a:solidFill>
                  <a:srgbClr val="A3A3A3"/>
                </a:solidFill>
                <a:latin typeface="Arial"/>
                <a:cs typeface="Arial"/>
              </a:rPr>
              <a:t>i</a:t>
            </a:r>
            <a:r>
              <a:rPr sz="363" kern="0" spc="-9">
                <a:solidFill>
                  <a:srgbClr val="00485A"/>
                </a:solidFill>
                <a:latin typeface="Arial"/>
                <a:cs typeface="Arial"/>
              </a:rPr>
              <a:t>ic</a:t>
            </a:r>
            <a:r>
              <a:rPr sz="363" kern="0" spc="-9">
                <a:solidFill>
                  <a:srgbClr val="A3A3A3"/>
                </a:solidFill>
                <a:latin typeface="Arial"/>
                <a:cs typeface="Arial"/>
              </a:rPr>
              <a:t>l</a:t>
            </a:r>
            <a:r>
              <a:rPr sz="363" kern="0" spc="-9">
                <a:solidFill>
                  <a:srgbClr val="00485A"/>
                </a:solidFill>
                <a:latin typeface="Arial"/>
                <a:cs typeface="Arial"/>
              </a:rPr>
              <a:t>les</a:t>
            </a:r>
            <a:r>
              <a:rPr sz="363" kern="0" spc="454">
                <a:solidFill>
                  <a:srgbClr val="00485A"/>
                </a:solidFill>
                <a:latin typeface="Arial"/>
                <a:cs typeface="Arial"/>
              </a:rPr>
              <a:t> </a:t>
            </a:r>
            <a:r>
              <a:rPr sz="363" kern="0">
                <a:solidFill>
                  <a:srgbClr val="00485A"/>
                </a:solidFill>
                <a:latin typeface="Arial"/>
                <a:cs typeface="Arial"/>
              </a:rPr>
              <a:t>and</a:t>
            </a:r>
            <a:r>
              <a:rPr sz="363" kern="0" spc="36">
                <a:solidFill>
                  <a:srgbClr val="00485A"/>
                </a:solidFill>
                <a:latin typeface="Arial"/>
                <a:cs typeface="Arial"/>
              </a:rPr>
              <a:t> </a:t>
            </a:r>
            <a:r>
              <a:rPr sz="363" kern="0">
                <a:solidFill>
                  <a:srgbClr val="00485A"/>
                </a:solidFill>
                <a:latin typeface="Arial"/>
                <a:cs typeface="Arial"/>
              </a:rPr>
              <a:t>may</a:t>
            </a:r>
            <a:r>
              <a:rPr sz="363" kern="0" spc="14">
                <a:solidFill>
                  <a:srgbClr val="00485A"/>
                </a:solidFill>
                <a:latin typeface="Arial"/>
                <a:cs typeface="Arial"/>
              </a:rPr>
              <a:t> </a:t>
            </a:r>
            <a:r>
              <a:rPr sz="363" kern="0">
                <a:solidFill>
                  <a:srgbClr val="00485A"/>
                </a:solidFill>
                <a:latin typeface="Arial"/>
                <a:cs typeface="Arial"/>
              </a:rPr>
              <a:t>be</a:t>
            </a:r>
            <a:r>
              <a:rPr sz="363" kern="0" spc="9">
                <a:solidFill>
                  <a:srgbClr val="00485A"/>
                </a:solidFill>
                <a:latin typeface="Arial"/>
                <a:cs typeface="Arial"/>
              </a:rPr>
              <a:t> </a:t>
            </a:r>
            <a:r>
              <a:rPr sz="363" kern="0" spc="-9">
                <a:solidFill>
                  <a:srgbClr val="00485A"/>
                </a:solidFill>
                <a:latin typeface="Arial"/>
                <a:cs typeface="Arial"/>
              </a:rPr>
              <a:t>conf</a:t>
            </a:r>
            <a:r>
              <a:rPr sz="363" kern="0" spc="-9">
                <a:solidFill>
                  <a:srgbClr val="A3A3A3"/>
                </a:solidFill>
                <a:latin typeface="Arial"/>
                <a:cs typeface="Arial"/>
              </a:rPr>
              <a:t>i</a:t>
            </a:r>
            <a:r>
              <a:rPr sz="363" kern="0" spc="-9">
                <a:solidFill>
                  <a:srgbClr val="00485A"/>
                </a:solidFill>
                <a:latin typeface="Arial"/>
                <a:cs typeface="Arial"/>
              </a:rPr>
              <a:t>ident</a:t>
            </a:r>
            <a:r>
              <a:rPr sz="363" kern="0" spc="-9">
                <a:solidFill>
                  <a:srgbClr val="A3A3A3"/>
                </a:solidFill>
                <a:latin typeface="Arial"/>
                <a:cs typeface="Arial"/>
              </a:rPr>
              <a:t>i</a:t>
            </a:r>
            <a:r>
              <a:rPr sz="363" kern="0" spc="-9">
                <a:solidFill>
                  <a:srgbClr val="00485A"/>
                </a:solidFill>
                <a:latin typeface="Arial"/>
                <a:cs typeface="Arial"/>
              </a:rPr>
              <a:t>ia</a:t>
            </a:r>
            <a:r>
              <a:rPr sz="363" kern="0" spc="-9">
                <a:solidFill>
                  <a:srgbClr val="A3A3A3"/>
                </a:solidFill>
                <a:latin typeface="Arial"/>
                <a:cs typeface="Arial"/>
              </a:rPr>
              <a:t>l</a:t>
            </a:r>
            <a:r>
              <a:rPr sz="363" kern="0" spc="-9">
                <a:solidFill>
                  <a:srgbClr val="00485A"/>
                </a:solidFill>
                <a:latin typeface="Arial"/>
                <a:cs typeface="Arial"/>
              </a:rPr>
              <a:t>l</a:t>
            </a:r>
            <a:r>
              <a:rPr sz="363" kern="0" spc="-9">
                <a:solidFill>
                  <a:srgbClr val="A3A3A3"/>
                </a:solidFill>
                <a:latin typeface="Arial"/>
                <a:cs typeface="Arial"/>
              </a:rPr>
              <a:t>.</a:t>
            </a:r>
            <a:r>
              <a:rPr sz="363" kern="0" spc="-9">
                <a:solidFill>
                  <a:srgbClr val="00485A"/>
                </a:solidFill>
                <a:latin typeface="Arial"/>
                <a:cs typeface="Arial"/>
              </a:rPr>
              <a:t>.</a:t>
            </a:r>
            <a:r>
              <a:rPr sz="363" kern="0" spc="23">
                <a:solidFill>
                  <a:srgbClr val="00485A"/>
                </a:solidFill>
                <a:latin typeface="Arial"/>
                <a:cs typeface="Arial"/>
              </a:rPr>
              <a:t> </a:t>
            </a:r>
            <a:r>
              <a:rPr sz="363" kern="0">
                <a:solidFill>
                  <a:srgbClr val="00485A"/>
                </a:solidFill>
                <a:latin typeface="Arial"/>
                <a:cs typeface="Arial"/>
              </a:rPr>
              <a:t>They</a:t>
            </a:r>
            <a:r>
              <a:rPr sz="363" kern="0" spc="41">
                <a:solidFill>
                  <a:srgbClr val="00485A"/>
                </a:solidFill>
                <a:latin typeface="Arial"/>
                <a:cs typeface="Arial"/>
              </a:rPr>
              <a:t> </a:t>
            </a:r>
            <a:r>
              <a:rPr sz="363" kern="0">
                <a:solidFill>
                  <a:srgbClr val="00485A"/>
                </a:solidFill>
                <a:latin typeface="Arial"/>
                <a:cs typeface="Arial"/>
              </a:rPr>
              <a:t>are</a:t>
            </a:r>
            <a:r>
              <a:rPr sz="363" kern="0" spc="36">
                <a:solidFill>
                  <a:srgbClr val="00485A"/>
                </a:solidFill>
                <a:latin typeface="Arial"/>
                <a:cs typeface="Arial"/>
              </a:rPr>
              <a:t> </a:t>
            </a:r>
            <a:r>
              <a:rPr sz="363" kern="0">
                <a:solidFill>
                  <a:srgbClr val="00485A"/>
                </a:solidFill>
                <a:latin typeface="Arial"/>
                <a:cs typeface="Arial"/>
              </a:rPr>
              <a:t>sub</a:t>
            </a:r>
            <a:r>
              <a:rPr sz="363" kern="0">
                <a:solidFill>
                  <a:srgbClr val="A3A3A3"/>
                </a:solidFill>
                <a:latin typeface="Arial"/>
                <a:cs typeface="Arial"/>
              </a:rPr>
              <a:t>j</a:t>
            </a:r>
            <a:r>
              <a:rPr sz="363" kern="0">
                <a:solidFill>
                  <a:srgbClr val="00485A"/>
                </a:solidFill>
                <a:latin typeface="Arial"/>
                <a:cs typeface="Arial"/>
              </a:rPr>
              <a:t>ject</a:t>
            </a:r>
            <a:r>
              <a:rPr sz="363" kern="0" spc="23">
                <a:solidFill>
                  <a:srgbClr val="00485A"/>
                </a:solidFill>
                <a:latin typeface="Arial"/>
                <a:cs typeface="Arial"/>
              </a:rPr>
              <a:t> </a:t>
            </a:r>
            <a:r>
              <a:rPr sz="363" kern="0">
                <a:solidFill>
                  <a:srgbClr val="00485A"/>
                </a:solidFill>
                <a:latin typeface="Arial"/>
                <a:cs typeface="Arial"/>
              </a:rPr>
              <a:t>to</a:t>
            </a:r>
            <a:r>
              <a:rPr sz="363" kern="0" spc="36">
                <a:solidFill>
                  <a:srgbClr val="00485A"/>
                </a:solidFill>
                <a:latin typeface="Arial"/>
                <a:cs typeface="Arial"/>
              </a:rPr>
              <a:t> </a:t>
            </a:r>
            <a:r>
              <a:rPr sz="363" kern="0">
                <a:solidFill>
                  <a:srgbClr val="00485A"/>
                </a:solidFill>
                <a:latin typeface="Arial"/>
                <a:cs typeface="Arial"/>
              </a:rPr>
              <a:t>restr</a:t>
            </a:r>
            <a:r>
              <a:rPr sz="363" kern="0">
                <a:solidFill>
                  <a:srgbClr val="A3A3A3"/>
                </a:solidFill>
                <a:latin typeface="Arial"/>
                <a:cs typeface="Arial"/>
              </a:rPr>
              <a:t>i</a:t>
            </a:r>
            <a:r>
              <a:rPr sz="363" kern="0">
                <a:solidFill>
                  <a:srgbClr val="00485A"/>
                </a:solidFill>
                <a:latin typeface="Arial"/>
                <a:cs typeface="Arial"/>
              </a:rPr>
              <a:t>ict</a:t>
            </a:r>
            <a:r>
              <a:rPr sz="363" kern="0">
                <a:solidFill>
                  <a:srgbClr val="A3A3A3"/>
                </a:solidFill>
                <a:latin typeface="Arial"/>
                <a:cs typeface="Arial"/>
              </a:rPr>
              <a:t>i</a:t>
            </a:r>
            <a:r>
              <a:rPr sz="363" kern="0">
                <a:solidFill>
                  <a:srgbClr val="00485A"/>
                </a:solidFill>
                <a:latin typeface="Arial"/>
                <a:cs typeface="Arial"/>
              </a:rPr>
              <a:t>ions</a:t>
            </a:r>
            <a:r>
              <a:rPr sz="363" kern="0" spc="36">
                <a:solidFill>
                  <a:srgbClr val="00485A"/>
                </a:solidFill>
                <a:latin typeface="Arial"/>
                <a:cs typeface="Arial"/>
              </a:rPr>
              <a:t> </a:t>
            </a:r>
            <a:r>
              <a:rPr sz="363" kern="0">
                <a:solidFill>
                  <a:srgbClr val="00485A"/>
                </a:solidFill>
                <a:latin typeface="Arial"/>
                <a:cs typeface="Arial"/>
              </a:rPr>
              <a:t>on</a:t>
            </a:r>
            <a:r>
              <a:rPr sz="363" kern="0" spc="36">
                <a:solidFill>
                  <a:srgbClr val="00485A"/>
                </a:solidFill>
                <a:latin typeface="Arial"/>
                <a:cs typeface="Arial"/>
              </a:rPr>
              <a:t> </a:t>
            </a:r>
            <a:r>
              <a:rPr sz="363" kern="0">
                <a:solidFill>
                  <a:srgbClr val="00485A"/>
                </a:solidFill>
                <a:latin typeface="Arial"/>
                <a:cs typeface="Arial"/>
              </a:rPr>
              <a:t>the</a:t>
            </a:r>
            <a:r>
              <a:rPr sz="363" kern="0">
                <a:solidFill>
                  <a:srgbClr val="A3A3A3"/>
                </a:solidFill>
                <a:latin typeface="Arial"/>
                <a:cs typeface="Arial"/>
              </a:rPr>
              <a:t>i</a:t>
            </a:r>
            <a:r>
              <a:rPr sz="363" kern="0">
                <a:solidFill>
                  <a:srgbClr val="00485A"/>
                </a:solidFill>
                <a:latin typeface="Arial"/>
                <a:cs typeface="Arial"/>
              </a:rPr>
              <a:t>ir</a:t>
            </a:r>
            <a:r>
              <a:rPr sz="363" kern="0" spc="36">
                <a:solidFill>
                  <a:srgbClr val="00485A"/>
                </a:solidFill>
                <a:latin typeface="Arial"/>
                <a:cs typeface="Arial"/>
              </a:rPr>
              <a:t> </a:t>
            </a:r>
            <a:r>
              <a:rPr sz="363" kern="0" spc="-18">
                <a:solidFill>
                  <a:srgbClr val="00485A"/>
                </a:solidFill>
                <a:latin typeface="Arial"/>
                <a:cs typeface="Arial"/>
              </a:rPr>
              <a:t>use</a:t>
            </a:r>
            <a:r>
              <a:rPr sz="363" kern="0" spc="-18">
                <a:solidFill>
                  <a:srgbClr val="A3A3A3"/>
                </a:solidFill>
                <a:latin typeface="Arial"/>
                <a:cs typeface="Arial"/>
              </a:rPr>
              <a:t>.</a:t>
            </a:r>
            <a:r>
              <a:rPr sz="363" kern="0" spc="-18">
                <a:solidFill>
                  <a:srgbClr val="00485A"/>
                </a:solidFill>
                <a:latin typeface="Arial"/>
                <a:cs typeface="Arial"/>
              </a:rPr>
              <a:t>.</a:t>
            </a:r>
            <a:r>
              <a:rPr sz="363" kern="0" spc="23">
                <a:solidFill>
                  <a:srgbClr val="00485A"/>
                </a:solidFill>
                <a:latin typeface="Arial"/>
                <a:cs typeface="Arial"/>
              </a:rPr>
              <a:t> </a:t>
            </a:r>
            <a:r>
              <a:rPr sz="363" kern="0" spc="-32">
                <a:solidFill>
                  <a:srgbClr val="00485A"/>
                </a:solidFill>
                <a:latin typeface="Arial"/>
                <a:cs typeface="Arial"/>
              </a:rPr>
              <a:t>A</a:t>
            </a:r>
            <a:r>
              <a:rPr sz="363" kern="0" spc="-32">
                <a:solidFill>
                  <a:srgbClr val="A3A3A3"/>
                </a:solidFill>
                <a:latin typeface="Arial"/>
                <a:cs typeface="Arial"/>
              </a:rPr>
              <a:t>l</a:t>
            </a:r>
            <a:r>
              <a:rPr sz="363" kern="0" spc="-32">
                <a:solidFill>
                  <a:srgbClr val="00485A"/>
                </a:solidFill>
                <a:latin typeface="Arial"/>
                <a:cs typeface="Arial"/>
              </a:rPr>
              <a:t>l</a:t>
            </a:r>
            <a:r>
              <a:rPr sz="363" kern="0" spc="-32">
                <a:solidFill>
                  <a:srgbClr val="A3A3A3"/>
                </a:solidFill>
                <a:latin typeface="Arial"/>
                <a:cs typeface="Arial"/>
              </a:rPr>
              <a:t>l</a:t>
            </a:r>
            <a:r>
              <a:rPr sz="363" kern="0" spc="-32">
                <a:solidFill>
                  <a:srgbClr val="00485A"/>
                </a:solidFill>
                <a:latin typeface="Arial"/>
                <a:cs typeface="Arial"/>
              </a:rPr>
              <a:t>l</a:t>
            </a:r>
            <a:r>
              <a:rPr sz="363" kern="0" spc="18">
                <a:solidFill>
                  <a:srgbClr val="00485A"/>
                </a:solidFill>
                <a:latin typeface="Arial"/>
                <a:cs typeface="Arial"/>
              </a:rPr>
              <a:t> </a:t>
            </a:r>
            <a:r>
              <a:rPr sz="363" kern="0" spc="-23">
                <a:solidFill>
                  <a:srgbClr val="00485A"/>
                </a:solidFill>
                <a:latin typeface="Arial"/>
                <a:cs typeface="Arial"/>
              </a:rPr>
              <a:t>use</a:t>
            </a:r>
            <a:endParaRPr sz="363" kern="0">
              <a:solidFill>
                <a:sysClr val="windowText" lastClr="000000"/>
              </a:solidFill>
              <a:latin typeface="Arial"/>
              <a:cs typeface="Arial"/>
            </a:endParaRPr>
          </a:p>
          <a:p>
            <a:pPr marL="11527" defTabSz="829909">
              <a:spcBef>
                <a:spcPts val="109"/>
              </a:spcBef>
            </a:pPr>
            <a:r>
              <a:rPr sz="363" kern="0">
                <a:solidFill>
                  <a:srgbClr val="00485A"/>
                </a:solidFill>
                <a:latin typeface="Arial"/>
                <a:cs typeface="Arial"/>
              </a:rPr>
              <a:t>other</a:t>
            </a:r>
            <a:r>
              <a:rPr sz="363" kern="0" spc="41">
                <a:solidFill>
                  <a:srgbClr val="00485A"/>
                </a:solidFill>
                <a:latin typeface="Arial"/>
                <a:cs typeface="Arial"/>
              </a:rPr>
              <a:t> </a:t>
            </a:r>
            <a:r>
              <a:rPr sz="363" kern="0">
                <a:solidFill>
                  <a:srgbClr val="00485A"/>
                </a:solidFill>
                <a:latin typeface="Arial"/>
                <a:cs typeface="Arial"/>
              </a:rPr>
              <a:t>than</a:t>
            </a:r>
            <a:r>
              <a:rPr sz="363" kern="0" spc="50">
                <a:solidFill>
                  <a:srgbClr val="00485A"/>
                </a:solidFill>
                <a:latin typeface="Arial"/>
                <a:cs typeface="Arial"/>
              </a:rPr>
              <a:t> </a:t>
            </a:r>
            <a:r>
              <a:rPr sz="363" kern="0">
                <a:solidFill>
                  <a:srgbClr val="00485A"/>
                </a:solidFill>
                <a:latin typeface="Arial"/>
                <a:cs typeface="Arial"/>
              </a:rPr>
              <a:t>that</a:t>
            </a:r>
            <a:r>
              <a:rPr sz="363" kern="0" spc="159">
                <a:solidFill>
                  <a:srgbClr val="00485A"/>
                </a:solidFill>
                <a:latin typeface="Arial"/>
                <a:cs typeface="Arial"/>
              </a:rPr>
              <a:t> </a:t>
            </a:r>
            <a:r>
              <a:rPr sz="363" kern="0">
                <a:solidFill>
                  <a:srgbClr val="00485A"/>
                </a:solidFill>
                <a:latin typeface="Arial"/>
                <a:cs typeface="Arial"/>
              </a:rPr>
              <a:t>perm</a:t>
            </a:r>
            <a:r>
              <a:rPr sz="363" kern="0">
                <a:solidFill>
                  <a:srgbClr val="A3A3A3"/>
                </a:solidFill>
                <a:latin typeface="Arial"/>
                <a:cs typeface="Arial"/>
              </a:rPr>
              <a:t>i</a:t>
            </a:r>
            <a:r>
              <a:rPr sz="363" kern="0">
                <a:solidFill>
                  <a:srgbClr val="00485A"/>
                </a:solidFill>
                <a:latin typeface="Arial"/>
                <a:cs typeface="Arial"/>
              </a:rPr>
              <a:t>itted</a:t>
            </a:r>
            <a:r>
              <a:rPr sz="363" kern="0" spc="18">
                <a:solidFill>
                  <a:srgbClr val="00485A"/>
                </a:solidFill>
                <a:latin typeface="Arial"/>
                <a:cs typeface="Arial"/>
              </a:rPr>
              <a:t> </a:t>
            </a:r>
            <a:r>
              <a:rPr sz="363" kern="0" spc="-9">
                <a:solidFill>
                  <a:srgbClr val="A3A3A3"/>
                </a:solidFill>
                <a:latin typeface="Arial"/>
                <a:cs typeface="Arial"/>
              </a:rPr>
              <a:t>i</a:t>
            </a:r>
            <a:r>
              <a:rPr sz="363" kern="0" spc="-9">
                <a:solidFill>
                  <a:srgbClr val="00485A"/>
                </a:solidFill>
                <a:latin typeface="Arial"/>
                <a:cs typeface="Arial"/>
              </a:rPr>
              <a:t>in</a:t>
            </a:r>
            <a:r>
              <a:rPr sz="363" kern="0" spc="50">
                <a:solidFill>
                  <a:srgbClr val="00485A"/>
                </a:solidFill>
                <a:latin typeface="Arial"/>
                <a:cs typeface="Arial"/>
              </a:rPr>
              <a:t> </a:t>
            </a:r>
            <a:r>
              <a:rPr sz="363" kern="0">
                <a:solidFill>
                  <a:srgbClr val="00485A"/>
                </a:solidFill>
                <a:latin typeface="Arial"/>
                <a:cs typeface="Arial"/>
              </a:rPr>
              <a:t>wr</a:t>
            </a:r>
            <a:r>
              <a:rPr sz="363" kern="0">
                <a:solidFill>
                  <a:srgbClr val="A3A3A3"/>
                </a:solidFill>
                <a:latin typeface="Arial"/>
                <a:cs typeface="Arial"/>
              </a:rPr>
              <a:t>i</a:t>
            </a:r>
            <a:r>
              <a:rPr sz="363" kern="0">
                <a:solidFill>
                  <a:srgbClr val="00485A"/>
                </a:solidFill>
                <a:latin typeface="Arial"/>
                <a:cs typeface="Arial"/>
              </a:rPr>
              <a:t>it</a:t>
            </a:r>
            <a:r>
              <a:rPr sz="363" kern="0">
                <a:solidFill>
                  <a:srgbClr val="A3A3A3"/>
                </a:solidFill>
                <a:latin typeface="Arial"/>
                <a:cs typeface="Arial"/>
              </a:rPr>
              <a:t>i</a:t>
            </a:r>
            <a:r>
              <a:rPr sz="363" kern="0">
                <a:solidFill>
                  <a:srgbClr val="00485A"/>
                </a:solidFill>
                <a:latin typeface="Arial"/>
                <a:cs typeface="Arial"/>
              </a:rPr>
              <a:t>ing</a:t>
            </a:r>
            <a:r>
              <a:rPr sz="363" kern="0" spc="50">
                <a:solidFill>
                  <a:srgbClr val="00485A"/>
                </a:solidFill>
                <a:latin typeface="Arial"/>
                <a:cs typeface="Arial"/>
              </a:rPr>
              <a:t> </a:t>
            </a:r>
            <a:r>
              <a:rPr sz="363" kern="0">
                <a:solidFill>
                  <a:srgbClr val="00485A"/>
                </a:solidFill>
                <a:latin typeface="Arial"/>
                <a:cs typeface="Arial"/>
              </a:rPr>
              <a:t>by</a:t>
            </a:r>
            <a:r>
              <a:rPr sz="363" kern="0" spc="50">
                <a:solidFill>
                  <a:srgbClr val="00485A"/>
                </a:solidFill>
                <a:latin typeface="Arial"/>
                <a:cs typeface="Arial"/>
              </a:rPr>
              <a:t> </a:t>
            </a:r>
            <a:r>
              <a:rPr sz="363" kern="0">
                <a:solidFill>
                  <a:srgbClr val="00485A"/>
                </a:solidFill>
                <a:latin typeface="Arial"/>
                <a:cs typeface="Arial"/>
              </a:rPr>
              <a:t>Hybr</a:t>
            </a:r>
            <a:r>
              <a:rPr sz="363" kern="0">
                <a:solidFill>
                  <a:srgbClr val="A3A3A3"/>
                </a:solidFill>
                <a:latin typeface="Arial"/>
                <a:cs typeface="Arial"/>
              </a:rPr>
              <a:t>i</a:t>
            </a:r>
            <a:r>
              <a:rPr sz="363" kern="0">
                <a:solidFill>
                  <a:srgbClr val="00485A"/>
                </a:solidFill>
                <a:latin typeface="Arial"/>
                <a:cs typeface="Arial"/>
              </a:rPr>
              <a:t>id</a:t>
            </a:r>
            <a:r>
              <a:rPr sz="363" kern="0" spc="50">
                <a:solidFill>
                  <a:srgbClr val="00485A"/>
                </a:solidFill>
                <a:latin typeface="Arial"/>
                <a:cs typeface="Arial"/>
              </a:rPr>
              <a:t> </a:t>
            </a:r>
            <a:r>
              <a:rPr sz="363" kern="0" spc="-18">
                <a:solidFill>
                  <a:srgbClr val="00485A"/>
                </a:solidFill>
                <a:latin typeface="Arial"/>
                <a:cs typeface="Arial"/>
              </a:rPr>
              <a:t>A</a:t>
            </a:r>
            <a:r>
              <a:rPr sz="363" kern="0" spc="-18">
                <a:solidFill>
                  <a:srgbClr val="A3A3A3"/>
                </a:solidFill>
                <a:latin typeface="Arial"/>
                <a:cs typeface="Arial"/>
              </a:rPr>
              <a:t>i</a:t>
            </a:r>
            <a:r>
              <a:rPr sz="363" kern="0" spc="-18">
                <a:solidFill>
                  <a:srgbClr val="00485A"/>
                </a:solidFill>
                <a:latin typeface="Arial"/>
                <a:cs typeface="Arial"/>
              </a:rPr>
              <a:t>ir</a:t>
            </a:r>
            <a:r>
              <a:rPr sz="363" kern="0" spc="41">
                <a:solidFill>
                  <a:srgbClr val="00485A"/>
                </a:solidFill>
                <a:latin typeface="Arial"/>
                <a:cs typeface="Arial"/>
              </a:rPr>
              <a:t> </a:t>
            </a:r>
            <a:r>
              <a:rPr sz="363" kern="0" spc="-18">
                <a:solidFill>
                  <a:srgbClr val="00485A"/>
                </a:solidFill>
                <a:latin typeface="Arial"/>
                <a:cs typeface="Arial"/>
              </a:rPr>
              <a:t>Veh</a:t>
            </a:r>
            <a:r>
              <a:rPr sz="363" kern="0" spc="-18">
                <a:solidFill>
                  <a:srgbClr val="A3A3A3"/>
                </a:solidFill>
                <a:latin typeface="Arial"/>
                <a:cs typeface="Arial"/>
              </a:rPr>
              <a:t>i</a:t>
            </a:r>
            <a:r>
              <a:rPr sz="363" kern="0" spc="-18">
                <a:solidFill>
                  <a:srgbClr val="00485A"/>
                </a:solidFill>
                <a:latin typeface="Arial"/>
                <a:cs typeface="Arial"/>
              </a:rPr>
              <a:t>ic</a:t>
            </a:r>
            <a:r>
              <a:rPr sz="363" kern="0" spc="-18">
                <a:solidFill>
                  <a:srgbClr val="A3A3A3"/>
                </a:solidFill>
                <a:latin typeface="Arial"/>
                <a:cs typeface="Arial"/>
              </a:rPr>
              <a:t>l</a:t>
            </a:r>
            <a:r>
              <a:rPr sz="363" kern="0" spc="-18">
                <a:solidFill>
                  <a:srgbClr val="00485A"/>
                </a:solidFill>
                <a:latin typeface="Arial"/>
                <a:cs typeface="Arial"/>
              </a:rPr>
              <a:t>les</a:t>
            </a:r>
            <a:r>
              <a:rPr sz="363" kern="0" spc="18">
                <a:solidFill>
                  <a:srgbClr val="00485A"/>
                </a:solidFill>
                <a:latin typeface="Arial"/>
                <a:cs typeface="Arial"/>
              </a:rPr>
              <a:t> </a:t>
            </a:r>
            <a:r>
              <a:rPr sz="363" kern="0" spc="-18">
                <a:solidFill>
                  <a:srgbClr val="A3A3A3"/>
                </a:solidFill>
                <a:latin typeface="Arial"/>
                <a:cs typeface="Arial"/>
              </a:rPr>
              <a:t>i</a:t>
            </a:r>
            <a:r>
              <a:rPr sz="363" kern="0" spc="-18">
                <a:solidFill>
                  <a:srgbClr val="00485A"/>
                </a:solidFill>
                <a:latin typeface="Arial"/>
                <a:cs typeface="Arial"/>
              </a:rPr>
              <a:t>is</a:t>
            </a:r>
            <a:r>
              <a:rPr sz="363" kern="0" spc="50">
                <a:solidFill>
                  <a:srgbClr val="00485A"/>
                </a:solidFill>
                <a:latin typeface="Arial"/>
                <a:cs typeface="Arial"/>
              </a:rPr>
              <a:t> </a:t>
            </a:r>
            <a:r>
              <a:rPr sz="363" kern="0" spc="-9">
                <a:solidFill>
                  <a:srgbClr val="00485A"/>
                </a:solidFill>
                <a:latin typeface="Arial"/>
                <a:cs typeface="Arial"/>
              </a:rPr>
              <a:t>proh</a:t>
            </a:r>
            <a:r>
              <a:rPr sz="363" kern="0" spc="-9">
                <a:solidFill>
                  <a:srgbClr val="A3A3A3"/>
                </a:solidFill>
                <a:latin typeface="Arial"/>
                <a:cs typeface="Arial"/>
              </a:rPr>
              <a:t>i</a:t>
            </a:r>
            <a:r>
              <a:rPr sz="363" kern="0" spc="-9">
                <a:solidFill>
                  <a:srgbClr val="00485A"/>
                </a:solidFill>
                <a:latin typeface="Arial"/>
                <a:cs typeface="Arial"/>
              </a:rPr>
              <a:t>ib</a:t>
            </a:r>
            <a:r>
              <a:rPr sz="363" kern="0" spc="-9">
                <a:solidFill>
                  <a:srgbClr val="A3A3A3"/>
                </a:solidFill>
                <a:latin typeface="Arial"/>
                <a:cs typeface="Arial"/>
              </a:rPr>
              <a:t>i</a:t>
            </a:r>
            <a:r>
              <a:rPr sz="363" kern="0" spc="-9">
                <a:solidFill>
                  <a:srgbClr val="00485A"/>
                </a:solidFill>
                <a:latin typeface="Arial"/>
                <a:cs typeface="Arial"/>
              </a:rPr>
              <a:t>ited</a:t>
            </a:r>
            <a:r>
              <a:rPr sz="363" kern="0" spc="-9">
                <a:solidFill>
                  <a:srgbClr val="A3A3A3"/>
                </a:solidFill>
                <a:latin typeface="Arial"/>
                <a:cs typeface="Arial"/>
              </a:rPr>
              <a:t>.</a:t>
            </a:r>
            <a:r>
              <a:rPr sz="363" kern="0" spc="-9">
                <a:solidFill>
                  <a:srgbClr val="00485A"/>
                </a:solidFill>
                <a:latin typeface="Arial"/>
                <a:cs typeface="Arial"/>
              </a:rPr>
              <a:t>.</a:t>
            </a:r>
            <a:endParaRPr sz="363" kern="0">
              <a:solidFill>
                <a:sysClr val="windowText" lastClr="000000"/>
              </a:solidFill>
              <a:latin typeface="Arial"/>
              <a:cs typeface="Arial"/>
            </a:endParaRPr>
          </a:p>
        </p:txBody>
      </p:sp>
      <p:sp>
        <p:nvSpPr>
          <p:cNvPr id="13" name="object 13"/>
          <p:cNvSpPr txBox="1"/>
          <p:nvPr/>
        </p:nvSpPr>
        <p:spPr>
          <a:xfrm>
            <a:off x="6051768" y="5637955"/>
            <a:ext cx="88174" cy="101211"/>
          </a:xfrm>
          <a:prstGeom prst="rect">
            <a:avLst/>
          </a:prstGeom>
        </p:spPr>
        <p:txBody>
          <a:bodyPr vert="horz" wrap="square" lIns="0" tIns="3458" rIns="0" bIns="0" rtlCol="0">
            <a:spAutoFit/>
          </a:bodyPr>
          <a:lstStyle/>
          <a:p>
            <a:pPr marL="11527" defTabSz="829909">
              <a:spcBef>
                <a:spcPts val="27"/>
              </a:spcBef>
            </a:pPr>
            <a:r>
              <a:rPr sz="635" kern="0" spc="-73">
                <a:solidFill>
                  <a:srgbClr val="00485A"/>
                </a:solidFill>
                <a:latin typeface="Arial"/>
                <a:cs typeface="Arial"/>
              </a:rPr>
              <a:t>11</a:t>
            </a:r>
            <a:endParaRPr sz="635" kern="0">
              <a:solidFill>
                <a:sysClr val="windowText" lastClr="000000"/>
              </a:solidFill>
              <a:latin typeface="Arial"/>
              <a:cs typeface="Arial"/>
            </a:endParaRPr>
          </a:p>
        </p:txBody>
      </p:sp>
      <p:sp>
        <p:nvSpPr>
          <p:cNvPr id="9" name="object 9"/>
          <p:cNvSpPr txBox="1"/>
          <p:nvPr/>
        </p:nvSpPr>
        <p:spPr>
          <a:xfrm>
            <a:off x="7706552" y="3650063"/>
            <a:ext cx="1866643" cy="1284196"/>
          </a:xfrm>
          <a:prstGeom prst="rect">
            <a:avLst/>
          </a:prstGeom>
        </p:spPr>
        <p:txBody>
          <a:bodyPr vert="horz" wrap="square" lIns="0" tIns="14984" rIns="0" bIns="0" rtlCol="0">
            <a:spAutoFit/>
          </a:bodyPr>
          <a:lstStyle/>
          <a:p>
            <a:pPr marL="219004" marR="4611" indent="-208054" defTabSz="829909">
              <a:lnSpc>
                <a:spcPct val="102899"/>
              </a:lnSpc>
              <a:spcBef>
                <a:spcPts val="118"/>
              </a:spcBef>
              <a:buFontTx/>
              <a:buChar char="•"/>
              <a:tabLst>
                <a:tab pos="219004" algn="l"/>
              </a:tabLst>
            </a:pPr>
            <a:r>
              <a:rPr sz="998" kern="0" spc="-9">
                <a:solidFill>
                  <a:srgbClr val="00485A"/>
                </a:solidFill>
                <a:latin typeface="Arial"/>
                <a:cs typeface="Arial"/>
              </a:rPr>
              <a:t>Up</a:t>
            </a:r>
            <a:r>
              <a:rPr sz="998" kern="0" spc="9">
                <a:solidFill>
                  <a:srgbClr val="00485A"/>
                </a:solidFill>
                <a:latin typeface="Arial"/>
                <a:cs typeface="Arial"/>
              </a:rPr>
              <a:t> </a:t>
            </a:r>
            <a:r>
              <a:rPr sz="998" kern="0">
                <a:solidFill>
                  <a:srgbClr val="00485A"/>
                </a:solidFill>
                <a:latin typeface="Arial"/>
                <a:cs typeface="Arial"/>
              </a:rPr>
              <a:t>to</a:t>
            </a:r>
            <a:r>
              <a:rPr sz="998" kern="0" spc="14">
                <a:solidFill>
                  <a:srgbClr val="00485A"/>
                </a:solidFill>
                <a:latin typeface="Arial"/>
                <a:cs typeface="Arial"/>
              </a:rPr>
              <a:t> </a:t>
            </a:r>
            <a:r>
              <a:rPr sz="998" kern="0">
                <a:solidFill>
                  <a:srgbClr val="00485A"/>
                </a:solidFill>
                <a:latin typeface="Arial"/>
                <a:cs typeface="Arial"/>
              </a:rPr>
              <a:t>6</a:t>
            </a:r>
            <a:r>
              <a:rPr sz="998" kern="0" spc="18">
                <a:solidFill>
                  <a:srgbClr val="00485A"/>
                </a:solidFill>
                <a:latin typeface="Arial"/>
                <a:cs typeface="Arial"/>
              </a:rPr>
              <a:t> </a:t>
            </a:r>
            <a:r>
              <a:rPr sz="998" kern="0">
                <a:solidFill>
                  <a:srgbClr val="00485A"/>
                </a:solidFill>
                <a:latin typeface="Arial"/>
                <a:cs typeface="Arial"/>
              </a:rPr>
              <a:t>x</a:t>
            </a:r>
            <a:r>
              <a:rPr sz="998" kern="0" spc="9">
                <a:solidFill>
                  <a:srgbClr val="00485A"/>
                </a:solidFill>
                <a:latin typeface="Arial"/>
                <a:cs typeface="Arial"/>
              </a:rPr>
              <a:t> </a:t>
            </a:r>
            <a:r>
              <a:rPr sz="998" kern="0">
                <a:solidFill>
                  <a:srgbClr val="00485A"/>
                </a:solidFill>
                <a:latin typeface="Arial"/>
                <a:cs typeface="Arial"/>
              </a:rPr>
              <a:t>20’</a:t>
            </a:r>
            <a:r>
              <a:rPr sz="998" kern="0" spc="9">
                <a:solidFill>
                  <a:srgbClr val="00485A"/>
                </a:solidFill>
                <a:latin typeface="Arial"/>
                <a:cs typeface="Arial"/>
              </a:rPr>
              <a:t> </a:t>
            </a:r>
            <a:r>
              <a:rPr sz="998" kern="0" spc="-32">
                <a:solidFill>
                  <a:srgbClr val="00485A"/>
                </a:solidFill>
                <a:latin typeface="Arial"/>
                <a:cs typeface="Arial"/>
              </a:rPr>
              <a:t>ISO</a:t>
            </a:r>
            <a:r>
              <a:rPr sz="998" kern="0" spc="18">
                <a:solidFill>
                  <a:srgbClr val="00485A"/>
                </a:solidFill>
                <a:latin typeface="Arial"/>
                <a:cs typeface="Arial"/>
              </a:rPr>
              <a:t> </a:t>
            </a:r>
            <a:r>
              <a:rPr sz="998" kern="0" spc="-9">
                <a:solidFill>
                  <a:srgbClr val="00485A"/>
                </a:solidFill>
                <a:latin typeface="Arial"/>
                <a:cs typeface="Arial"/>
              </a:rPr>
              <a:t>containers </a:t>
            </a:r>
            <a:r>
              <a:rPr sz="998" kern="0" spc="45">
                <a:solidFill>
                  <a:srgbClr val="00485A"/>
                </a:solidFill>
                <a:latin typeface="Arial"/>
                <a:cs typeface="Arial"/>
              </a:rPr>
              <a:t>and/or</a:t>
            </a:r>
            <a:r>
              <a:rPr sz="998" kern="0" spc="32">
                <a:solidFill>
                  <a:srgbClr val="00485A"/>
                </a:solidFill>
                <a:latin typeface="Arial"/>
                <a:cs typeface="Arial"/>
              </a:rPr>
              <a:t> </a:t>
            </a:r>
            <a:r>
              <a:rPr sz="998" kern="0">
                <a:solidFill>
                  <a:srgbClr val="00485A"/>
                </a:solidFill>
                <a:latin typeface="Arial"/>
                <a:cs typeface="Arial"/>
              </a:rPr>
              <a:t>pallets</a:t>
            </a:r>
            <a:r>
              <a:rPr sz="998" kern="0" spc="32">
                <a:solidFill>
                  <a:srgbClr val="00485A"/>
                </a:solidFill>
                <a:latin typeface="Arial"/>
                <a:cs typeface="Arial"/>
              </a:rPr>
              <a:t> </a:t>
            </a:r>
            <a:r>
              <a:rPr sz="998" kern="0" spc="45">
                <a:solidFill>
                  <a:srgbClr val="00485A"/>
                </a:solidFill>
                <a:latin typeface="Arial"/>
                <a:cs typeface="Arial"/>
              </a:rPr>
              <a:t>and/or</a:t>
            </a:r>
            <a:r>
              <a:rPr sz="998" kern="0" spc="32">
                <a:solidFill>
                  <a:srgbClr val="00485A"/>
                </a:solidFill>
                <a:latin typeface="Arial"/>
                <a:cs typeface="Arial"/>
              </a:rPr>
              <a:t> </a:t>
            </a:r>
            <a:r>
              <a:rPr sz="998" kern="0" spc="-18">
                <a:solidFill>
                  <a:srgbClr val="00485A"/>
                </a:solidFill>
                <a:latin typeface="Arial"/>
                <a:cs typeface="Arial"/>
              </a:rPr>
              <a:t>drive </a:t>
            </a:r>
            <a:r>
              <a:rPr sz="998" kern="0">
                <a:solidFill>
                  <a:srgbClr val="00485A"/>
                </a:solidFill>
                <a:latin typeface="Arial"/>
                <a:cs typeface="Arial"/>
              </a:rPr>
              <a:t>on</a:t>
            </a:r>
            <a:r>
              <a:rPr sz="998" kern="0" spc="-5">
                <a:solidFill>
                  <a:srgbClr val="00485A"/>
                </a:solidFill>
                <a:latin typeface="Arial"/>
                <a:cs typeface="Arial"/>
              </a:rPr>
              <a:t> </a:t>
            </a:r>
            <a:r>
              <a:rPr sz="998" kern="0" spc="-9">
                <a:solidFill>
                  <a:srgbClr val="00485A"/>
                </a:solidFill>
                <a:latin typeface="Arial"/>
                <a:cs typeface="Arial"/>
              </a:rPr>
              <a:t>vehicles </a:t>
            </a:r>
            <a:r>
              <a:rPr sz="998" kern="0" spc="45">
                <a:solidFill>
                  <a:srgbClr val="00485A"/>
                </a:solidFill>
                <a:latin typeface="Arial"/>
                <a:cs typeface="Arial"/>
              </a:rPr>
              <a:t>and/or</a:t>
            </a:r>
            <a:r>
              <a:rPr sz="998" kern="0" spc="-18">
                <a:solidFill>
                  <a:srgbClr val="00485A"/>
                </a:solidFill>
                <a:latin typeface="Arial"/>
                <a:cs typeface="Arial"/>
              </a:rPr>
              <a:t> </a:t>
            </a:r>
            <a:r>
              <a:rPr sz="998" kern="0" spc="-9">
                <a:solidFill>
                  <a:srgbClr val="00485A"/>
                </a:solidFill>
                <a:latin typeface="Arial"/>
                <a:cs typeface="Arial"/>
              </a:rPr>
              <a:t>specialist </a:t>
            </a:r>
            <a:r>
              <a:rPr sz="998" kern="0">
                <a:solidFill>
                  <a:srgbClr val="00485A"/>
                </a:solidFill>
                <a:latin typeface="Arial"/>
                <a:cs typeface="Arial"/>
              </a:rPr>
              <a:t>ore</a:t>
            </a:r>
            <a:r>
              <a:rPr sz="998" kern="0" spc="103">
                <a:solidFill>
                  <a:srgbClr val="00485A"/>
                </a:solidFill>
                <a:latin typeface="Arial"/>
                <a:cs typeface="Arial"/>
              </a:rPr>
              <a:t> </a:t>
            </a:r>
            <a:r>
              <a:rPr sz="998" kern="0">
                <a:solidFill>
                  <a:srgbClr val="00485A"/>
                </a:solidFill>
                <a:latin typeface="Arial"/>
                <a:cs typeface="Arial"/>
              </a:rPr>
              <a:t>concentrate</a:t>
            </a:r>
            <a:r>
              <a:rPr sz="998" kern="0" spc="103">
                <a:solidFill>
                  <a:srgbClr val="00485A"/>
                </a:solidFill>
                <a:latin typeface="Arial"/>
                <a:cs typeface="Arial"/>
              </a:rPr>
              <a:t> </a:t>
            </a:r>
            <a:r>
              <a:rPr sz="998" kern="0" spc="-9">
                <a:solidFill>
                  <a:srgbClr val="00485A"/>
                </a:solidFill>
                <a:latin typeface="Arial"/>
                <a:cs typeface="Arial"/>
              </a:rPr>
              <a:t>receptacles </a:t>
            </a:r>
            <a:r>
              <a:rPr sz="998" kern="0">
                <a:solidFill>
                  <a:srgbClr val="00485A"/>
                </a:solidFill>
                <a:latin typeface="Arial"/>
                <a:cs typeface="Arial"/>
              </a:rPr>
              <a:t>for</a:t>
            </a:r>
            <a:r>
              <a:rPr sz="998" kern="0" spc="54">
                <a:solidFill>
                  <a:srgbClr val="00485A"/>
                </a:solidFill>
                <a:latin typeface="Arial"/>
                <a:cs typeface="Arial"/>
              </a:rPr>
              <a:t> </a:t>
            </a:r>
            <a:r>
              <a:rPr sz="998" kern="0">
                <a:solidFill>
                  <a:srgbClr val="00485A"/>
                </a:solidFill>
                <a:latin typeface="Arial"/>
                <a:cs typeface="Arial"/>
              </a:rPr>
              <a:t>a</a:t>
            </a:r>
            <a:r>
              <a:rPr sz="998" kern="0" spc="59">
                <a:solidFill>
                  <a:srgbClr val="00485A"/>
                </a:solidFill>
                <a:latin typeface="Arial"/>
                <a:cs typeface="Arial"/>
              </a:rPr>
              <a:t> </a:t>
            </a:r>
            <a:r>
              <a:rPr sz="998" kern="0">
                <a:solidFill>
                  <a:srgbClr val="00485A"/>
                </a:solidFill>
                <a:latin typeface="Arial"/>
                <a:cs typeface="Arial"/>
              </a:rPr>
              <a:t>maximum</a:t>
            </a:r>
            <a:r>
              <a:rPr sz="998" kern="0" spc="68">
                <a:solidFill>
                  <a:srgbClr val="00485A"/>
                </a:solidFill>
                <a:latin typeface="Arial"/>
                <a:cs typeface="Arial"/>
              </a:rPr>
              <a:t> </a:t>
            </a:r>
            <a:r>
              <a:rPr sz="998" kern="0">
                <a:solidFill>
                  <a:srgbClr val="00485A"/>
                </a:solidFill>
                <a:latin typeface="Arial"/>
                <a:cs typeface="Arial"/>
              </a:rPr>
              <a:t>of</a:t>
            </a:r>
            <a:r>
              <a:rPr sz="998" kern="0" spc="59">
                <a:solidFill>
                  <a:srgbClr val="00485A"/>
                </a:solidFill>
                <a:latin typeface="Arial"/>
                <a:cs typeface="Arial"/>
              </a:rPr>
              <a:t> </a:t>
            </a:r>
            <a:r>
              <a:rPr sz="998" kern="0">
                <a:solidFill>
                  <a:srgbClr val="00485A"/>
                </a:solidFill>
                <a:latin typeface="Arial"/>
                <a:cs typeface="Arial"/>
              </a:rPr>
              <a:t>60</a:t>
            </a:r>
            <a:r>
              <a:rPr sz="998" kern="0" spc="59">
                <a:solidFill>
                  <a:srgbClr val="00485A"/>
                </a:solidFill>
                <a:latin typeface="Arial"/>
                <a:cs typeface="Arial"/>
              </a:rPr>
              <a:t> </a:t>
            </a:r>
            <a:r>
              <a:rPr sz="998" kern="0" spc="-9">
                <a:solidFill>
                  <a:srgbClr val="00485A"/>
                </a:solidFill>
                <a:latin typeface="Arial"/>
                <a:cs typeface="Arial"/>
              </a:rPr>
              <a:t>tonnes </a:t>
            </a:r>
            <a:r>
              <a:rPr sz="998" kern="0">
                <a:solidFill>
                  <a:srgbClr val="00485A"/>
                </a:solidFill>
                <a:latin typeface="Arial"/>
                <a:cs typeface="Arial"/>
              </a:rPr>
              <a:t>of</a:t>
            </a:r>
            <a:r>
              <a:rPr sz="998" kern="0" spc="59">
                <a:solidFill>
                  <a:srgbClr val="00485A"/>
                </a:solidFill>
                <a:latin typeface="Arial"/>
                <a:cs typeface="Arial"/>
              </a:rPr>
              <a:t> </a:t>
            </a:r>
            <a:r>
              <a:rPr sz="998" kern="0" spc="-9">
                <a:solidFill>
                  <a:srgbClr val="00485A"/>
                </a:solidFill>
                <a:latin typeface="Arial"/>
                <a:cs typeface="Arial"/>
              </a:rPr>
              <a:t>freight</a:t>
            </a:r>
            <a:endParaRPr sz="998" kern="0">
              <a:solidFill>
                <a:sysClr val="windowText" lastClr="000000"/>
              </a:solidFill>
              <a:latin typeface="Arial"/>
              <a:cs typeface="Arial"/>
            </a:endParaRPr>
          </a:p>
          <a:p>
            <a:pPr marL="219004" indent="-207477" defTabSz="829909">
              <a:buFontTx/>
              <a:buChar char="•"/>
              <a:tabLst>
                <a:tab pos="219004" algn="l"/>
              </a:tabLst>
            </a:pPr>
            <a:r>
              <a:rPr sz="998" kern="0">
                <a:solidFill>
                  <a:srgbClr val="00485A"/>
                </a:solidFill>
                <a:latin typeface="Arial"/>
                <a:cs typeface="Arial"/>
              </a:rPr>
              <a:t>20m</a:t>
            </a:r>
            <a:r>
              <a:rPr sz="998" kern="0" spc="36">
                <a:solidFill>
                  <a:srgbClr val="00485A"/>
                </a:solidFill>
                <a:latin typeface="Arial"/>
                <a:cs typeface="Arial"/>
              </a:rPr>
              <a:t> </a:t>
            </a:r>
            <a:r>
              <a:rPr sz="998" kern="0">
                <a:solidFill>
                  <a:srgbClr val="00485A"/>
                </a:solidFill>
                <a:latin typeface="Arial"/>
                <a:cs typeface="Arial"/>
              </a:rPr>
              <a:t>long</a:t>
            </a:r>
            <a:r>
              <a:rPr sz="998" kern="0" spc="36">
                <a:solidFill>
                  <a:srgbClr val="00485A"/>
                </a:solidFill>
                <a:latin typeface="Arial"/>
                <a:cs typeface="Arial"/>
              </a:rPr>
              <a:t> </a:t>
            </a:r>
            <a:r>
              <a:rPr sz="998" kern="0">
                <a:solidFill>
                  <a:srgbClr val="00485A"/>
                </a:solidFill>
                <a:latin typeface="Arial"/>
                <a:cs typeface="Arial"/>
              </a:rPr>
              <a:t>x</a:t>
            </a:r>
            <a:r>
              <a:rPr sz="998" kern="0" spc="27">
                <a:solidFill>
                  <a:srgbClr val="00485A"/>
                </a:solidFill>
                <a:latin typeface="Arial"/>
                <a:cs typeface="Arial"/>
              </a:rPr>
              <a:t> </a:t>
            </a:r>
            <a:r>
              <a:rPr sz="998" kern="0">
                <a:solidFill>
                  <a:srgbClr val="00485A"/>
                </a:solidFill>
                <a:latin typeface="Arial"/>
                <a:cs typeface="Arial"/>
              </a:rPr>
              <a:t>5.2m</a:t>
            </a:r>
            <a:r>
              <a:rPr sz="998" kern="0" spc="41">
                <a:solidFill>
                  <a:srgbClr val="00485A"/>
                </a:solidFill>
                <a:latin typeface="Arial"/>
                <a:cs typeface="Arial"/>
              </a:rPr>
              <a:t> </a:t>
            </a:r>
            <a:r>
              <a:rPr sz="998" kern="0">
                <a:solidFill>
                  <a:srgbClr val="00485A"/>
                </a:solidFill>
                <a:latin typeface="Arial"/>
                <a:cs typeface="Arial"/>
              </a:rPr>
              <a:t>wide</a:t>
            </a:r>
            <a:r>
              <a:rPr sz="998" kern="0" spc="27">
                <a:solidFill>
                  <a:srgbClr val="00485A"/>
                </a:solidFill>
                <a:latin typeface="Arial"/>
                <a:cs typeface="Arial"/>
              </a:rPr>
              <a:t> </a:t>
            </a:r>
            <a:r>
              <a:rPr sz="998" kern="0" spc="-45">
                <a:solidFill>
                  <a:srgbClr val="00485A"/>
                </a:solidFill>
                <a:latin typeface="Arial"/>
                <a:cs typeface="Arial"/>
              </a:rPr>
              <a:t>x</a:t>
            </a:r>
            <a:endParaRPr sz="998" kern="0">
              <a:solidFill>
                <a:sysClr val="windowText" lastClr="000000"/>
              </a:solidFill>
              <a:latin typeface="Arial"/>
              <a:cs typeface="Arial"/>
            </a:endParaRPr>
          </a:p>
          <a:p>
            <a:pPr marL="219004" defTabSz="829909">
              <a:spcBef>
                <a:spcPts val="68"/>
              </a:spcBef>
            </a:pPr>
            <a:r>
              <a:rPr sz="998" kern="0">
                <a:solidFill>
                  <a:srgbClr val="00485A"/>
                </a:solidFill>
                <a:latin typeface="Arial"/>
                <a:cs typeface="Arial"/>
              </a:rPr>
              <a:t>3.8m</a:t>
            </a:r>
            <a:r>
              <a:rPr sz="998" kern="0" spc="50">
                <a:solidFill>
                  <a:srgbClr val="00485A"/>
                </a:solidFill>
                <a:latin typeface="Arial"/>
                <a:cs typeface="Arial"/>
              </a:rPr>
              <a:t> </a:t>
            </a:r>
            <a:r>
              <a:rPr sz="998" kern="0" spc="-18">
                <a:solidFill>
                  <a:srgbClr val="00485A"/>
                </a:solidFill>
                <a:latin typeface="Arial"/>
                <a:cs typeface="Arial"/>
              </a:rPr>
              <a:t>high</a:t>
            </a:r>
            <a:endParaRPr sz="998" kern="0">
              <a:solidFill>
                <a:sysClr val="windowText" lastClr="000000"/>
              </a:solidFill>
              <a:latin typeface="Arial"/>
              <a:cs typeface="Arial"/>
            </a:endParaRPr>
          </a:p>
        </p:txBody>
      </p:sp>
      <p:sp>
        <p:nvSpPr>
          <p:cNvPr id="10" name="object 10"/>
          <p:cNvSpPr txBox="1"/>
          <p:nvPr/>
        </p:nvSpPr>
        <p:spPr>
          <a:xfrm>
            <a:off x="2052182" y="4322306"/>
            <a:ext cx="4886469" cy="951255"/>
          </a:xfrm>
          <a:prstGeom prst="rect">
            <a:avLst/>
          </a:prstGeom>
        </p:spPr>
        <p:txBody>
          <a:bodyPr vert="horz" wrap="square" lIns="0" tIns="11526" rIns="0" bIns="0" rtlCol="0">
            <a:spAutoFit/>
          </a:bodyPr>
          <a:lstStyle/>
          <a:p>
            <a:pPr marL="219004" indent="-207477" defTabSz="829909">
              <a:lnSpc>
                <a:spcPts val="1189"/>
              </a:lnSpc>
              <a:spcBef>
                <a:spcPts val="91"/>
              </a:spcBef>
              <a:buFontTx/>
              <a:buChar char="•"/>
              <a:tabLst>
                <a:tab pos="219004" algn="l"/>
              </a:tabLst>
            </a:pPr>
            <a:r>
              <a:rPr sz="998" kern="0">
                <a:solidFill>
                  <a:srgbClr val="00485A"/>
                </a:solidFill>
                <a:latin typeface="Arial"/>
                <a:cs typeface="Arial"/>
              </a:rPr>
              <a:t>Twin</a:t>
            </a:r>
            <a:r>
              <a:rPr sz="998" kern="0" spc="82">
                <a:solidFill>
                  <a:srgbClr val="00485A"/>
                </a:solidFill>
                <a:latin typeface="Arial"/>
                <a:cs typeface="Arial"/>
              </a:rPr>
              <a:t> </a:t>
            </a:r>
            <a:r>
              <a:rPr sz="998" kern="0">
                <a:solidFill>
                  <a:srgbClr val="00485A"/>
                </a:solidFill>
                <a:latin typeface="Arial"/>
                <a:cs typeface="Arial"/>
              </a:rPr>
              <a:t>pilot</a:t>
            </a:r>
            <a:r>
              <a:rPr sz="998" kern="0" spc="82">
                <a:solidFill>
                  <a:srgbClr val="00485A"/>
                </a:solidFill>
                <a:latin typeface="Arial"/>
                <a:cs typeface="Arial"/>
              </a:rPr>
              <a:t> </a:t>
            </a:r>
            <a:r>
              <a:rPr sz="998" kern="0">
                <a:solidFill>
                  <a:srgbClr val="00485A"/>
                </a:solidFill>
                <a:latin typeface="Arial"/>
                <a:cs typeface="Arial"/>
              </a:rPr>
              <a:t>operation</a:t>
            </a:r>
            <a:r>
              <a:rPr sz="998" kern="0" spc="82">
                <a:solidFill>
                  <a:srgbClr val="00485A"/>
                </a:solidFill>
                <a:latin typeface="Arial"/>
                <a:cs typeface="Arial"/>
              </a:rPr>
              <a:t> </a:t>
            </a:r>
            <a:r>
              <a:rPr sz="998" kern="0">
                <a:solidFill>
                  <a:srgbClr val="00485A"/>
                </a:solidFill>
                <a:latin typeface="Arial"/>
                <a:cs typeface="Arial"/>
              </a:rPr>
              <a:t>and</a:t>
            </a:r>
            <a:r>
              <a:rPr sz="998" kern="0" spc="82">
                <a:solidFill>
                  <a:srgbClr val="00485A"/>
                </a:solidFill>
                <a:latin typeface="Arial"/>
                <a:cs typeface="Arial"/>
              </a:rPr>
              <a:t> </a:t>
            </a:r>
            <a:r>
              <a:rPr sz="998" kern="0">
                <a:solidFill>
                  <a:srgbClr val="00485A"/>
                </a:solidFill>
                <a:latin typeface="Arial"/>
                <a:cs typeface="Arial"/>
              </a:rPr>
              <a:t>load</a:t>
            </a:r>
            <a:r>
              <a:rPr sz="998" kern="0" spc="82">
                <a:solidFill>
                  <a:srgbClr val="00485A"/>
                </a:solidFill>
                <a:latin typeface="Arial"/>
                <a:cs typeface="Arial"/>
              </a:rPr>
              <a:t> </a:t>
            </a:r>
            <a:r>
              <a:rPr sz="998" kern="0" spc="-9">
                <a:solidFill>
                  <a:srgbClr val="00485A"/>
                </a:solidFill>
                <a:latin typeface="Arial"/>
                <a:cs typeface="Arial"/>
              </a:rPr>
              <a:t>master</a:t>
            </a:r>
            <a:endParaRPr sz="998" kern="0">
              <a:solidFill>
                <a:sysClr val="windowText" lastClr="000000"/>
              </a:solidFill>
              <a:latin typeface="Arial"/>
              <a:cs typeface="Arial"/>
            </a:endParaRPr>
          </a:p>
          <a:p>
            <a:pPr marL="219004" indent="-207477" defTabSz="829909">
              <a:lnSpc>
                <a:spcPts val="1189"/>
              </a:lnSpc>
              <a:buFontTx/>
              <a:buChar char="•"/>
              <a:tabLst>
                <a:tab pos="219004" algn="l"/>
              </a:tabLst>
            </a:pPr>
            <a:r>
              <a:rPr sz="998" kern="0">
                <a:solidFill>
                  <a:srgbClr val="00485A"/>
                </a:solidFill>
                <a:latin typeface="Arial"/>
                <a:cs typeface="Arial"/>
              </a:rPr>
              <a:t>Forward</a:t>
            </a:r>
            <a:r>
              <a:rPr sz="998" kern="0" spc="145">
                <a:solidFill>
                  <a:srgbClr val="00485A"/>
                </a:solidFill>
                <a:latin typeface="Arial"/>
                <a:cs typeface="Arial"/>
              </a:rPr>
              <a:t> </a:t>
            </a:r>
            <a:r>
              <a:rPr sz="998" kern="0">
                <a:solidFill>
                  <a:srgbClr val="00485A"/>
                </a:solidFill>
                <a:latin typeface="Arial"/>
                <a:cs typeface="Arial"/>
              </a:rPr>
              <a:t>and</a:t>
            </a:r>
            <a:r>
              <a:rPr sz="998" kern="0" spc="150">
                <a:solidFill>
                  <a:srgbClr val="00485A"/>
                </a:solidFill>
                <a:latin typeface="Arial"/>
                <a:cs typeface="Arial"/>
              </a:rPr>
              <a:t> </a:t>
            </a:r>
            <a:r>
              <a:rPr sz="998" kern="0">
                <a:solidFill>
                  <a:srgbClr val="00485A"/>
                </a:solidFill>
                <a:latin typeface="Arial"/>
                <a:cs typeface="Arial"/>
              </a:rPr>
              <a:t>main</a:t>
            </a:r>
            <a:r>
              <a:rPr sz="998" kern="0" spc="150">
                <a:solidFill>
                  <a:srgbClr val="00485A"/>
                </a:solidFill>
                <a:latin typeface="Arial"/>
                <a:cs typeface="Arial"/>
              </a:rPr>
              <a:t> </a:t>
            </a:r>
            <a:r>
              <a:rPr sz="998" kern="0" spc="50">
                <a:solidFill>
                  <a:srgbClr val="00485A"/>
                </a:solidFill>
                <a:latin typeface="Arial"/>
                <a:cs typeface="Arial"/>
              </a:rPr>
              <a:t>bay</a:t>
            </a:r>
            <a:r>
              <a:rPr sz="998" kern="0" spc="159">
                <a:solidFill>
                  <a:srgbClr val="00485A"/>
                </a:solidFill>
                <a:latin typeface="Arial"/>
                <a:cs typeface="Arial"/>
              </a:rPr>
              <a:t> </a:t>
            </a:r>
            <a:r>
              <a:rPr sz="998" kern="0">
                <a:solidFill>
                  <a:srgbClr val="00485A"/>
                </a:solidFill>
                <a:latin typeface="Arial"/>
                <a:cs typeface="Arial"/>
              </a:rPr>
              <a:t>floor</a:t>
            </a:r>
            <a:r>
              <a:rPr sz="998" kern="0" spc="141">
                <a:solidFill>
                  <a:srgbClr val="00485A"/>
                </a:solidFill>
                <a:latin typeface="Arial"/>
                <a:cs typeface="Arial"/>
              </a:rPr>
              <a:t> </a:t>
            </a:r>
            <a:r>
              <a:rPr sz="998" kern="0">
                <a:solidFill>
                  <a:srgbClr val="00485A"/>
                </a:solidFill>
                <a:latin typeface="Arial"/>
                <a:cs typeface="Arial"/>
              </a:rPr>
              <a:t>configured</a:t>
            </a:r>
            <a:r>
              <a:rPr sz="998" kern="0" spc="150">
                <a:solidFill>
                  <a:srgbClr val="00485A"/>
                </a:solidFill>
                <a:latin typeface="Arial"/>
                <a:cs typeface="Arial"/>
              </a:rPr>
              <a:t> </a:t>
            </a:r>
            <a:r>
              <a:rPr sz="998" kern="0">
                <a:solidFill>
                  <a:srgbClr val="00485A"/>
                </a:solidFill>
                <a:latin typeface="Arial"/>
                <a:cs typeface="Arial"/>
              </a:rPr>
              <a:t>for</a:t>
            </a:r>
            <a:r>
              <a:rPr sz="998" kern="0" spc="141">
                <a:solidFill>
                  <a:srgbClr val="00485A"/>
                </a:solidFill>
                <a:latin typeface="Arial"/>
                <a:cs typeface="Arial"/>
              </a:rPr>
              <a:t> </a:t>
            </a:r>
            <a:r>
              <a:rPr sz="998" kern="0">
                <a:solidFill>
                  <a:srgbClr val="00485A"/>
                </a:solidFill>
                <a:latin typeface="Arial"/>
                <a:cs typeface="Arial"/>
              </a:rPr>
              <a:t>freight</a:t>
            </a:r>
            <a:r>
              <a:rPr sz="998" kern="0" spc="145">
                <a:solidFill>
                  <a:srgbClr val="00485A"/>
                </a:solidFill>
                <a:latin typeface="Arial"/>
                <a:cs typeface="Arial"/>
              </a:rPr>
              <a:t> </a:t>
            </a:r>
            <a:r>
              <a:rPr sz="998" kern="0">
                <a:solidFill>
                  <a:srgbClr val="00485A"/>
                </a:solidFill>
                <a:latin typeface="Arial"/>
                <a:cs typeface="Arial"/>
              </a:rPr>
              <a:t>movement/tie-</a:t>
            </a:r>
            <a:r>
              <a:rPr sz="998" kern="0" spc="-18">
                <a:solidFill>
                  <a:srgbClr val="00485A"/>
                </a:solidFill>
                <a:latin typeface="Arial"/>
                <a:cs typeface="Arial"/>
              </a:rPr>
              <a:t>down</a:t>
            </a:r>
            <a:endParaRPr sz="998" kern="0">
              <a:solidFill>
                <a:sysClr val="windowText" lastClr="000000"/>
              </a:solidFill>
              <a:latin typeface="Arial"/>
              <a:cs typeface="Arial"/>
            </a:endParaRPr>
          </a:p>
          <a:p>
            <a:pPr marL="219004" indent="-207477" defTabSz="829909">
              <a:lnSpc>
                <a:spcPts val="1189"/>
              </a:lnSpc>
              <a:spcBef>
                <a:spcPts val="64"/>
              </a:spcBef>
              <a:buFontTx/>
              <a:buChar char="•"/>
              <a:tabLst>
                <a:tab pos="219004" algn="l"/>
              </a:tabLst>
            </a:pPr>
            <a:r>
              <a:rPr sz="998" kern="0">
                <a:solidFill>
                  <a:srgbClr val="00485A"/>
                </a:solidFill>
                <a:latin typeface="Arial"/>
                <a:cs typeface="Arial"/>
              </a:rPr>
              <a:t>Overhead</a:t>
            </a:r>
            <a:r>
              <a:rPr sz="998" kern="0" spc="41">
                <a:solidFill>
                  <a:srgbClr val="00485A"/>
                </a:solidFill>
                <a:latin typeface="Arial"/>
                <a:cs typeface="Arial"/>
              </a:rPr>
              <a:t> </a:t>
            </a:r>
            <a:r>
              <a:rPr sz="998" kern="0" spc="45">
                <a:solidFill>
                  <a:srgbClr val="00485A"/>
                </a:solidFill>
                <a:latin typeface="Arial"/>
                <a:cs typeface="Arial"/>
              </a:rPr>
              <a:t>gantry </a:t>
            </a:r>
            <a:r>
              <a:rPr sz="998" kern="0">
                <a:solidFill>
                  <a:srgbClr val="00485A"/>
                </a:solidFill>
                <a:latin typeface="Arial"/>
                <a:cs typeface="Arial"/>
              </a:rPr>
              <a:t>system</a:t>
            </a:r>
            <a:r>
              <a:rPr sz="998" kern="0" spc="50">
                <a:solidFill>
                  <a:srgbClr val="00485A"/>
                </a:solidFill>
                <a:latin typeface="Arial"/>
                <a:cs typeface="Arial"/>
              </a:rPr>
              <a:t> </a:t>
            </a:r>
            <a:r>
              <a:rPr sz="998" kern="0">
                <a:solidFill>
                  <a:srgbClr val="00485A"/>
                </a:solidFill>
                <a:latin typeface="Arial"/>
                <a:cs typeface="Arial"/>
              </a:rPr>
              <a:t>(extending</a:t>
            </a:r>
            <a:r>
              <a:rPr sz="998" kern="0" spc="41">
                <a:solidFill>
                  <a:srgbClr val="00485A"/>
                </a:solidFill>
                <a:latin typeface="Arial"/>
                <a:cs typeface="Arial"/>
              </a:rPr>
              <a:t> </a:t>
            </a:r>
            <a:r>
              <a:rPr sz="998" kern="0" spc="-36">
                <a:solidFill>
                  <a:srgbClr val="00485A"/>
                </a:solidFill>
                <a:latin typeface="Arial"/>
                <a:cs typeface="Arial"/>
              </a:rPr>
              <a:t>10m</a:t>
            </a:r>
            <a:r>
              <a:rPr sz="998" kern="0" spc="50">
                <a:solidFill>
                  <a:srgbClr val="00485A"/>
                </a:solidFill>
                <a:latin typeface="Arial"/>
                <a:cs typeface="Arial"/>
              </a:rPr>
              <a:t> </a:t>
            </a:r>
            <a:r>
              <a:rPr sz="998" kern="0">
                <a:solidFill>
                  <a:srgbClr val="00485A"/>
                </a:solidFill>
                <a:latin typeface="Arial"/>
                <a:cs typeface="Arial"/>
              </a:rPr>
              <a:t>to</a:t>
            </a:r>
            <a:r>
              <a:rPr sz="998" kern="0" spc="41">
                <a:solidFill>
                  <a:srgbClr val="00485A"/>
                </a:solidFill>
                <a:latin typeface="Arial"/>
                <a:cs typeface="Arial"/>
              </a:rPr>
              <a:t> </a:t>
            </a:r>
            <a:r>
              <a:rPr sz="998" kern="0">
                <a:solidFill>
                  <a:srgbClr val="00485A"/>
                </a:solidFill>
                <a:latin typeface="Arial"/>
                <a:cs typeface="Arial"/>
              </a:rPr>
              <a:t>the</a:t>
            </a:r>
            <a:r>
              <a:rPr sz="998" kern="0" spc="41">
                <a:solidFill>
                  <a:srgbClr val="00485A"/>
                </a:solidFill>
                <a:latin typeface="Arial"/>
                <a:cs typeface="Arial"/>
              </a:rPr>
              <a:t> </a:t>
            </a:r>
            <a:r>
              <a:rPr sz="998" kern="0">
                <a:solidFill>
                  <a:srgbClr val="00485A"/>
                </a:solidFill>
                <a:latin typeface="Arial"/>
                <a:cs typeface="Arial"/>
              </a:rPr>
              <a:t>rear</a:t>
            </a:r>
            <a:r>
              <a:rPr sz="998" kern="0" spc="27">
                <a:solidFill>
                  <a:srgbClr val="00485A"/>
                </a:solidFill>
                <a:latin typeface="Arial"/>
                <a:cs typeface="Arial"/>
              </a:rPr>
              <a:t> </a:t>
            </a:r>
            <a:r>
              <a:rPr sz="998" kern="0">
                <a:solidFill>
                  <a:srgbClr val="00485A"/>
                </a:solidFill>
                <a:latin typeface="Arial"/>
                <a:cs typeface="Arial"/>
              </a:rPr>
              <a:t>of</a:t>
            </a:r>
            <a:r>
              <a:rPr sz="998" kern="0" spc="32">
                <a:solidFill>
                  <a:srgbClr val="00485A"/>
                </a:solidFill>
                <a:latin typeface="Arial"/>
                <a:cs typeface="Arial"/>
              </a:rPr>
              <a:t> </a:t>
            </a:r>
            <a:r>
              <a:rPr sz="998" kern="0">
                <a:solidFill>
                  <a:srgbClr val="00485A"/>
                </a:solidFill>
                <a:latin typeface="Arial"/>
                <a:cs typeface="Arial"/>
              </a:rPr>
              <a:t>the</a:t>
            </a:r>
            <a:r>
              <a:rPr sz="998" kern="0" spc="41">
                <a:solidFill>
                  <a:srgbClr val="00485A"/>
                </a:solidFill>
                <a:latin typeface="Arial"/>
                <a:cs typeface="Arial"/>
              </a:rPr>
              <a:t> </a:t>
            </a:r>
            <a:r>
              <a:rPr sz="998" kern="0">
                <a:solidFill>
                  <a:srgbClr val="00485A"/>
                </a:solidFill>
                <a:latin typeface="Arial"/>
                <a:cs typeface="Arial"/>
              </a:rPr>
              <a:t>module)</a:t>
            </a:r>
            <a:r>
              <a:rPr sz="998" kern="0" spc="41">
                <a:solidFill>
                  <a:srgbClr val="00485A"/>
                </a:solidFill>
                <a:latin typeface="Arial"/>
                <a:cs typeface="Arial"/>
              </a:rPr>
              <a:t> </a:t>
            </a:r>
            <a:r>
              <a:rPr sz="998" kern="0">
                <a:solidFill>
                  <a:srgbClr val="00485A"/>
                </a:solidFill>
                <a:latin typeface="Arial"/>
                <a:cs typeface="Arial"/>
              </a:rPr>
              <a:t>with</a:t>
            </a:r>
            <a:r>
              <a:rPr sz="998" kern="0" spc="36">
                <a:solidFill>
                  <a:srgbClr val="00485A"/>
                </a:solidFill>
                <a:latin typeface="Arial"/>
                <a:cs typeface="Arial"/>
              </a:rPr>
              <a:t> </a:t>
            </a:r>
            <a:r>
              <a:rPr sz="998" kern="0">
                <a:solidFill>
                  <a:srgbClr val="00485A"/>
                </a:solidFill>
                <a:latin typeface="Arial"/>
                <a:cs typeface="Arial"/>
              </a:rPr>
              <a:t>2</a:t>
            </a:r>
            <a:r>
              <a:rPr sz="998" kern="0" spc="50">
                <a:solidFill>
                  <a:srgbClr val="00485A"/>
                </a:solidFill>
                <a:latin typeface="Arial"/>
                <a:cs typeface="Arial"/>
              </a:rPr>
              <a:t> </a:t>
            </a:r>
            <a:r>
              <a:rPr sz="998" kern="0" spc="-9">
                <a:solidFill>
                  <a:srgbClr val="00485A"/>
                </a:solidFill>
                <a:latin typeface="Arial"/>
                <a:cs typeface="Arial"/>
              </a:rPr>
              <a:t>cranes</a:t>
            </a:r>
            <a:endParaRPr sz="998" kern="0">
              <a:solidFill>
                <a:sysClr val="windowText" lastClr="000000"/>
              </a:solidFill>
              <a:latin typeface="Arial"/>
              <a:cs typeface="Arial"/>
            </a:endParaRPr>
          </a:p>
          <a:p>
            <a:pPr marL="219004" indent="-207477" defTabSz="829909">
              <a:lnSpc>
                <a:spcPts val="1189"/>
              </a:lnSpc>
              <a:buFontTx/>
              <a:buChar char="•"/>
              <a:tabLst>
                <a:tab pos="219004" algn="l"/>
              </a:tabLst>
            </a:pPr>
            <a:r>
              <a:rPr sz="998" kern="0">
                <a:solidFill>
                  <a:srgbClr val="00485A"/>
                </a:solidFill>
                <a:latin typeface="Arial"/>
                <a:cs typeface="Arial"/>
              </a:rPr>
              <a:t>Cranes</a:t>
            </a:r>
            <a:r>
              <a:rPr sz="998" kern="0" spc="5">
                <a:solidFill>
                  <a:srgbClr val="00485A"/>
                </a:solidFill>
                <a:latin typeface="Arial"/>
                <a:cs typeface="Arial"/>
              </a:rPr>
              <a:t> </a:t>
            </a:r>
            <a:r>
              <a:rPr sz="998" kern="0">
                <a:solidFill>
                  <a:srgbClr val="00485A"/>
                </a:solidFill>
                <a:latin typeface="Arial"/>
                <a:cs typeface="Arial"/>
              </a:rPr>
              <a:t>have</a:t>
            </a:r>
            <a:r>
              <a:rPr sz="998" kern="0" spc="5">
                <a:solidFill>
                  <a:srgbClr val="00485A"/>
                </a:solidFill>
                <a:latin typeface="Arial"/>
                <a:cs typeface="Arial"/>
              </a:rPr>
              <a:t> </a:t>
            </a:r>
            <a:r>
              <a:rPr sz="998" kern="0">
                <a:solidFill>
                  <a:srgbClr val="00485A"/>
                </a:solidFill>
                <a:latin typeface="Arial"/>
                <a:cs typeface="Arial"/>
              </a:rPr>
              <a:t>7.5</a:t>
            </a:r>
            <a:r>
              <a:rPr sz="998" kern="0" spc="14">
                <a:solidFill>
                  <a:srgbClr val="00485A"/>
                </a:solidFill>
                <a:latin typeface="Arial"/>
                <a:cs typeface="Arial"/>
              </a:rPr>
              <a:t> </a:t>
            </a:r>
            <a:r>
              <a:rPr sz="998" kern="0">
                <a:solidFill>
                  <a:srgbClr val="00485A"/>
                </a:solidFill>
                <a:latin typeface="Arial"/>
                <a:cs typeface="Arial"/>
              </a:rPr>
              <a:t>tonnes</a:t>
            </a:r>
            <a:r>
              <a:rPr sz="998" kern="0" spc="5">
                <a:solidFill>
                  <a:srgbClr val="00485A"/>
                </a:solidFill>
                <a:latin typeface="Arial"/>
                <a:cs typeface="Arial"/>
              </a:rPr>
              <a:t> </a:t>
            </a:r>
            <a:r>
              <a:rPr sz="998" kern="0" spc="41">
                <a:solidFill>
                  <a:srgbClr val="00485A"/>
                </a:solidFill>
                <a:latin typeface="Arial"/>
                <a:cs typeface="Arial"/>
              </a:rPr>
              <a:t>capacity</a:t>
            </a:r>
            <a:r>
              <a:rPr sz="998" kern="0" spc="18">
                <a:solidFill>
                  <a:srgbClr val="00485A"/>
                </a:solidFill>
                <a:latin typeface="Arial"/>
                <a:cs typeface="Arial"/>
              </a:rPr>
              <a:t> </a:t>
            </a:r>
            <a:r>
              <a:rPr sz="998" kern="0">
                <a:solidFill>
                  <a:srgbClr val="00485A"/>
                </a:solidFill>
                <a:latin typeface="Arial"/>
                <a:cs typeface="Arial"/>
              </a:rPr>
              <a:t>each</a:t>
            </a:r>
            <a:r>
              <a:rPr sz="998" kern="0" spc="5">
                <a:solidFill>
                  <a:srgbClr val="00485A"/>
                </a:solidFill>
                <a:latin typeface="Arial"/>
                <a:cs typeface="Arial"/>
              </a:rPr>
              <a:t> </a:t>
            </a:r>
            <a:r>
              <a:rPr sz="998" kern="0">
                <a:solidFill>
                  <a:srgbClr val="00485A"/>
                </a:solidFill>
                <a:latin typeface="Arial"/>
                <a:cs typeface="Arial"/>
              </a:rPr>
              <a:t>or</a:t>
            </a:r>
            <a:r>
              <a:rPr sz="998" kern="0" spc="5">
                <a:solidFill>
                  <a:srgbClr val="00485A"/>
                </a:solidFill>
                <a:latin typeface="Arial"/>
                <a:cs typeface="Arial"/>
              </a:rPr>
              <a:t> </a:t>
            </a:r>
            <a:r>
              <a:rPr sz="998" kern="0" spc="-73">
                <a:solidFill>
                  <a:srgbClr val="00485A"/>
                </a:solidFill>
                <a:latin typeface="Arial"/>
                <a:cs typeface="Arial"/>
              </a:rPr>
              <a:t>10</a:t>
            </a:r>
            <a:r>
              <a:rPr sz="998" kern="0" spc="9">
                <a:solidFill>
                  <a:srgbClr val="00485A"/>
                </a:solidFill>
                <a:latin typeface="Arial"/>
                <a:cs typeface="Arial"/>
              </a:rPr>
              <a:t> </a:t>
            </a:r>
            <a:r>
              <a:rPr sz="998" kern="0">
                <a:solidFill>
                  <a:srgbClr val="00485A"/>
                </a:solidFill>
                <a:latin typeface="Arial"/>
                <a:cs typeface="Arial"/>
              </a:rPr>
              <a:t>tonnes</a:t>
            </a:r>
            <a:r>
              <a:rPr sz="998" kern="0" spc="9">
                <a:solidFill>
                  <a:srgbClr val="00485A"/>
                </a:solidFill>
                <a:latin typeface="Arial"/>
                <a:cs typeface="Arial"/>
              </a:rPr>
              <a:t> </a:t>
            </a:r>
            <a:r>
              <a:rPr sz="998" kern="0" spc="-9">
                <a:solidFill>
                  <a:srgbClr val="00485A"/>
                </a:solidFill>
                <a:latin typeface="Arial"/>
                <a:cs typeface="Arial"/>
              </a:rPr>
              <a:t>combined</a:t>
            </a:r>
            <a:endParaRPr sz="998" kern="0">
              <a:solidFill>
                <a:sysClr val="windowText" lastClr="000000"/>
              </a:solidFill>
              <a:latin typeface="Arial"/>
              <a:cs typeface="Arial"/>
            </a:endParaRPr>
          </a:p>
          <a:p>
            <a:pPr marL="219004" indent="-207477" defTabSz="829909">
              <a:lnSpc>
                <a:spcPts val="1189"/>
              </a:lnSpc>
              <a:spcBef>
                <a:spcPts val="86"/>
              </a:spcBef>
              <a:buFontTx/>
              <a:buChar char="•"/>
              <a:tabLst>
                <a:tab pos="219004" algn="l"/>
              </a:tabLst>
            </a:pPr>
            <a:r>
              <a:rPr sz="998" kern="0">
                <a:solidFill>
                  <a:srgbClr val="00485A"/>
                </a:solidFill>
                <a:latin typeface="Arial"/>
                <a:cs typeface="Arial"/>
              </a:rPr>
              <a:t>Full</a:t>
            </a:r>
            <a:r>
              <a:rPr sz="998" kern="0" spc="14">
                <a:solidFill>
                  <a:srgbClr val="00485A"/>
                </a:solidFill>
                <a:latin typeface="Arial"/>
                <a:cs typeface="Arial"/>
              </a:rPr>
              <a:t> </a:t>
            </a:r>
            <a:r>
              <a:rPr sz="998" kern="0">
                <a:solidFill>
                  <a:srgbClr val="00485A"/>
                </a:solidFill>
                <a:latin typeface="Arial"/>
                <a:cs typeface="Arial"/>
              </a:rPr>
              <a:t>width</a:t>
            </a:r>
            <a:r>
              <a:rPr sz="998" kern="0" spc="18">
                <a:solidFill>
                  <a:srgbClr val="00485A"/>
                </a:solidFill>
                <a:latin typeface="Arial"/>
                <a:cs typeface="Arial"/>
              </a:rPr>
              <a:t> </a:t>
            </a:r>
            <a:r>
              <a:rPr sz="998" kern="0">
                <a:solidFill>
                  <a:srgbClr val="00485A"/>
                </a:solidFill>
                <a:latin typeface="Arial"/>
                <a:cs typeface="Arial"/>
              </a:rPr>
              <a:t>rear</a:t>
            </a:r>
            <a:r>
              <a:rPr sz="998" kern="0" spc="18">
                <a:solidFill>
                  <a:srgbClr val="00485A"/>
                </a:solidFill>
                <a:latin typeface="Arial"/>
                <a:cs typeface="Arial"/>
              </a:rPr>
              <a:t> </a:t>
            </a:r>
            <a:r>
              <a:rPr sz="998" kern="0">
                <a:solidFill>
                  <a:srgbClr val="00485A"/>
                </a:solidFill>
                <a:latin typeface="Arial"/>
                <a:cs typeface="Arial"/>
              </a:rPr>
              <a:t>cargo</a:t>
            </a:r>
            <a:r>
              <a:rPr sz="998" kern="0" spc="23">
                <a:solidFill>
                  <a:srgbClr val="00485A"/>
                </a:solidFill>
                <a:latin typeface="Arial"/>
                <a:cs typeface="Arial"/>
              </a:rPr>
              <a:t> </a:t>
            </a:r>
            <a:r>
              <a:rPr sz="998" kern="0">
                <a:solidFill>
                  <a:srgbClr val="00485A"/>
                </a:solidFill>
                <a:latin typeface="Arial"/>
                <a:cs typeface="Arial"/>
              </a:rPr>
              <a:t>door,</a:t>
            </a:r>
            <a:r>
              <a:rPr sz="998" kern="0" spc="14">
                <a:solidFill>
                  <a:srgbClr val="00485A"/>
                </a:solidFill>
                <a:latin typeface="Arial"/>
                <a:cs typeface="Arial"/>
              </a:rPr>
              <a:t> </a:t>
            </a:r>
            <a:r>
              <a:rPr sz="998" kern="0">
                <a:solidFill>
                  <a:srgbClr val="00485A"/>
                </a:solidFill>
                <a:latin typeface="Arial"/>
                <a:cs typeface="Arial"/>
              </a:rPr>
              <a:t>2</a:t>
            </a:r>
            <a:r>
              <a:rPr sz="998" kern="0" spc="27">
                <a:solidFill>
                  <a:srgbClr val="00485A"/>
                </a:solidFill>
                <a:latin typeface="Arial"/>
                <a:cs typeface="Arial"/>
              </a:rPr>
              <a:t> </a:t>
            </a:r>
            <a:r>
              <a:rPr sz="998" kern="0">
                <a:solidFill>
                  <a:srgbClr val="00485A"/>
                </a:solidFill>
                <a:latin typeface="Arial"/>
                <a:cs typeface="Arial"/>
              </a:rPr>
              <a:t>x</a:t>
            </a:r>
            <a:r>
              <a:rPr sz="998" kern="0" spc="18">
                <a:solidFill>
                  <a:srgbClr val="00485A"/>
                </a:solidFill>
                <a:latin typeface="Arial"/>
                <a:cs typeface="Arial"/>
              </a:rPr>
              <a:t> </a:t>
            </a:r>
            <a:r>
              <a:rPr sz="998" kern="0" spc="45">
                <a:solidFill>
                  <a:srgbClr val="00485A"/>
                </a:solidFill>
                <a:latin typeface="Arial"/>
                <a:cs typeface="Arial"/>
              </a:rPr>
              <a:t>fwd</a:t>
            </a:r>
            <a:r>
              <a:rPr sz="998" kern="0" spc="23">
                <a:solidFill>
                  <a:srgbClr val="00485A"/>
                </a:solidFill>
                <a:latin typeface="Arial"/>
                <a:cs typeface="Arial"/>
              </a:rPr>
              <a:t> </a:t>
            </a:r>
            <a:r>
              <a:rPr sz="998" kern="0">
                <a:solidFill>
                  <a:srgbClr val="00485A"/>
                </a:solidFill>
                <a:latin typeface="Arial"/>
                <a:cs typeface="Arial"/>
              </a:rPr>
              <a:t>2m</a:t>
            </a:r>
            <a:r>
              <a:rPr sz="998" kern="0" spc="27">
                <a:solidFill>
                  <a:srgbClr val="00485A"/>
                </a:solidFill>
                <a:latin typeface="Arial"/>
                <a:cs typeface="Arial"/>
              </a:rPr>
              <a:t> </a:t>
            </a:r>
            <a:r>
              <a:rPr sz="998" kern="0">
                <a:solidFill>
                  <a:srgbClr val="00485A"/>
                </a:solidFill>
                <a:latin typeface="Arial"/>
                <a:cs typeface="Arial"/>
              </a:rPr>
              <a:t>x</a:t>
            </a:r>
            <a:r>
              <a:rPr sz="998" kern="0" spc="18">
                <a:solidFill>
                  <a:srgbClr val="00485A"/>
                </a:solidFill>
                <a:latin typeface="Arial"/>
                <a:cs typeface="Arial"/>
              </a:rPr>
              <a:t> </a:t>
            </a:r>
            <a:r>
              <a:rPr sz="998" kern="0">
                <a:solidFill>
                  <a:srgbClr val="00485A"/>
                </a:solidFill>
                <a:latin typeface="Arial"/>
                <a:cs typeface="Arial"/>
              </a:rPr>
              <a:t>2m</a:t>
            </a:r>
            <a:r>
              <a:rPr sz="998" kern="0" spc="27">
                <a:solidFill>
                  <a:srgbClr val="00485A"/>
                </a:solidFill>
                <a:latin typeface="Arial"/>
                <a:cs typeface="Arial"/>
              </a:rPr>
              <a:t> </a:t>
            </a:r>
            <a:r>
              <a:rPr sz="998" kern="0">
                <a:solidFill>
                  <a:srgbClr val="00485A"/>
                </a:solidFill>
                <a:latin typeface="Arial"/>
                <a:cs typeface="Arial"/>
              </a:rPr>
              <a:t>access</a:t>
            </a:r>
            <a:r>
              <a:rPr sz="998" kern="0" spc="14">
                <a:solidFill>
                  <a:srgbClr val="00485A"/>
                </a:solidFill>
                <a:latin typeface="Arial"/>
                <a:cs typeface="Arial"/>
              </a:rPr>
              <a:t> </a:t>
            </a:r>
            <a:r>
              <a:rPr sz="998" kern="0" spc="-9">
                <a:solidFill>
                  <a:srgbClr val="00485A"/>
                </a:solidFill>
                <a:latin typeface="Arial"/>
                <a:cs typeface="Arial"/>
              </a:rPr>
              <a:t>doors</a:t>
            </a:r>
            <a:endParaRPr sz="998" kern="0">
              <a:solidFill>
                <a:sysClr val="windowText" lastClr="000000"/>
              </a:solidFill>
              <a:latin typeface="Arial"/>
              <a:cs typeface="Arial"/>
            </a:endParaRPr>
          </a:p>
          <a:p>
            <a:pPr marL="219004" indent="-207477" defTabSz="829909">
              <a:lnSpc>
                <a:spcPts val="1189"/>
              </a:lnSpc>
              <a:buFontTx/>
              <a:buChar char="•"/>
              <a:tabLst>
                <a:tab pos="219004" algn="l"/>
              </a:tabLst>
            </a:pPr>
            <a:r>
              <a:rPr sz="998" kern="0">
                <a:solidFill>
                  <a:srgbClr val="00485A"/>
                </a:solidFill>
                <a:latin typeface="Arial"/>
                <a:cs typeface="Arial"/>
              </a:rPr>
              <a:t>Main</a:t>
            </a:r>
            <a:r>
              <a:rPr sz="998" kern="0" spc="64">
                <a:solidFill>
                  <a:srgbClr val="00485A"/>
                </a:solidFill>
                <a:latin typeface="Arial"/>
                <a:cs typeface="Arial"/>
              </a:rPr>
              <a:t> </a:t>
            </a:r>
            <a:r>
              <a:rPr sz="998" kern="0">
                <a:solidFill>
                  <a:srgbClr val="00485A"/>
                </a:solidFill>
                <a:latin typeface="Arial"/>
                <a:cs typeface="Arial"/>
              </a:rPr>
              <a:t>freight</a:t>
            </a:r>
            <a:r>
              <a:rPr sz="998" kern="0" spc="59">
                <a:solidFill>
                  <a:srgbClr val="00485A"/>
                </a:solidFill>
                <a:latin typeface="Arial"/>
                <a:cs typeface="Arial"/>
              </a:rPr>
              <a:t> </a:t>
            </a:r>
            <a:r>
              <a:rPr sz="998" kern="0">
                <a:solidFill>
                  <a:srgbClr val="00485A"/>
                </a:solidFill>
                <a:latin typeface="Arial"/>
                <a:cs typeface="Arial"/>
              </a:rPr>
              <a:t>floor</a:t>
            </a:r>
            <a:r>
              <a:rPr sz="998" kern="0" spc="64">
                <a:solidFill>
                  <a:srgbClr val="00485A"/>
                </a:solidFill>
                <a:latin typeface="Arial"/>
                <a:cs typeface="Arial"/>
              </a:rPr>
              <a:t> </a:t>
            </a:r>
            <a:r>
              <a:rPr sz="998" kern="0" spc="-95">
                <a:solidFill>
                  <a:srgbClr val="00485A"/>
                </a:solidFill>
                <a:latin typeface="Arial"/>
                <a:cs typeface="Arial"/>
              </a:rPr>
              <a:t>1m</a:t>
            </a:r>
            <a:r>
              <a:rPr sz="998" kern="0" spc="68">
                <a:solidFill>
                  <a:srgbClr val="00485A"/>
                </a:solidFill>
                <a:latin typeface="Arial"/>
                <a:cs typeface="Arial"/>
              </a:rPr>
              <a:t> </a:t>
            </a:r>
            <a:r>
              <a:rPr sz="998" kern="0">
                <a:solidFill>
                  <a:srgbClr val="00485A"/>
                </a:solidFill>
                <a:latin typeface="Arial"/>
                <a:cs typeface="Arial"/>
              </a:rPr>
              <a:t>above</a:t>
            </a:r>
            <a:r>
              <a:rPr sz="998" kern="0" spc="64">
                <a:solidFill>
                  <a:srgbClr val="00485A"/>
                </a:solidFill>
                <a:latin typeface="Arial"/>
                <a:cs typeface="Arial"/>
              </a:rPr>
              <a:t> </a:t>
            </a:r>
            <a:r>
              <a:rPr sz="998" kern="0">
                <a:solidFill>
                  <a:srgbClr val="00485A"/>
                </a:solidFill>
                <a:latin typeface="Arial"/>
                <a:cs typeface="Arial"/>
              </a:rPr>
              <a:t>ground</a:t>
            </a:r>
            <a:r>
              <a:rPr sz="998" kern="0" spc="64">
                <a:solidFill>
                  <a:srgbClr val="00485A"/>
                </a:solidFill>
                <a:latin typeface="Arial"/>
                <a:cs typeface="Arial"/>
              </a:rPr>
              <a:t> </a:t>
            </a:r>
            <a:r>
              <a:rPr sz="998" kern="0">
                <a:solidFill>
                  <a:srgbClr val="00485A"/>
                </a:solidFill>
                <a:latin typeface="Arial"/>
                <a:cs typeface="Arial"/>
              </a:rPr>
              <a:t>level</a:t>
            </a:r>
            <a:r>
              <a:rPr sz="998" kern="0" spc="68">
                <a:solidFill>
                  <a:srgbClr val="00485A"/>
                </a:solidFill>
                <a:latin typeface="Arial"/>
                <a:cs typeface="Arial"/>
              </a:rPr>
              <a:t> </a:t>
            </a:r>
            <a:r>
              <a:rPr sz="998" kern="0">
                <a:solidFill>
                  <a:srgbClr val="00485A"/>
                </a:solidFill>
                <a:latin typeface="Arial"/>
                <a:cs typeface="Arial"/>
              </a:rPr>
              <a:t>for</a:t>
            </a:r>
            <a:r>
              <a:rPr sz="998" kern="0" spc="59">
                <a:solidFill>
                  <a:srgbClr val="00485A"/>
                </a:solidFill>
                <a:latin typeface="Arial"/>
                <a:cs typeface="Arial"/>
              </a:rPr>
              <a:t> </a:t>
            </a:r>
            <a:r>
              <a:rPr sz="998" kern="0" spc="-9">
                <a:solidFill>
                  <a:srgbClr val="00485A"/>
                </a:solidFill>
                <a:latin typeface="Arial"/>
                <a:cs typeface="Arial"/>
              </a:rPr>
              <a:t>loading/unloading</a:t>
            </a:r>
            <a:endParaRPr sz="998" kern="0">
              <a:solidFill>
                <a:sysClr val="windowText" lastClr="000000"/>
              </a:solidFill>
              <a:latin typeface="Arial"/>
              <a:cs typeface="Arial"/>
            </a:endParaRPr>
          </a:p>
        </p:txBody>
      </p:sp>
      <p:sp>
        <p:nvSpPr>
          <p:cNvPr id="11" name="object 11"/>
          <p:cNvSpPr txBox="1">
            <a:spLocks noGrp="1"/>
          </p:cNvSpPr>
          <p:nvPr>
            <p:ph type="title"/>
          </p:nvPr>
        </p:nvSpPr>
        <p:spPr>
          <a:xfrm>
            <a:off x="2096109" y="1075224"/>
            <a:ext cx="1557169" cy="318967"/>
          </a:xfrm>
          <a:prstGeom prst="rect">
            <a:avLst/>
          </a:prstGeom>
        </p:spPr>
        <p:txBody>
          <a:bodyPr vert="horz" wrap="square" lIns="0" tIns="11526" rIns="0" bIns="0" rtlCol="0">
            <a:spAutoFit/>
          </a:bodyPr>
          <a:lstStyle/>
          <a:p>
            <a:pPr marL="11527">
              <a:spcBef>
                <a:spcPts val="91"/>
              </a:spcBef>
            </a:pPr>
            <a:r>
              <a:rPr sz="1997" b="1">
                <a:solidFill>
                  <a:srgbClr val="00485A"/>
                </a:solidFill>
                <a:latin typeface="Arial"/>
                <a:cs typeface="Arial"/>
              </a:rPr>
              <a:t>Airlander</a:t>
            </a:r>
            <a:r>
              <a:rPr sz="1997" b="1" spc="145">
                <a:solidFill>
                  <a:srgbClr val="00485A"/>
                </a:solidFill>
                <a:latin typeface="Arial"/>
                <a:cs typeface="Arial"/>
              </a:rPr>
              <a:t> </a:t>
            </a:r>
            <a:r>
              <a:rPr sz="1997" b="1" spc="123">
                <a:solidFill>
                  <a:srgbClr val="00485A"/>
                </a:solidFill>
                <a:latin typeface="Arial"/>
                <a:cs typeface="Arial"/>
              </a:rPr>
              <a:t>50</a:t>
            </a:r>
            <a:endParaRPr sz="1997">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91504" y="4441315"/>
            <a:ext cx="5457585" cy="1226779"/>
          </a:xfrm>
          <a:prstGeom prst="rect">
            <a:avLst/>
          </a:prstGeom>
        </p:spPr>
        <p:txBody>
          <a:bodyPr vert="horz" wrap="square" lIns="0" tIns="11526" rIns="0" bIns="0" rtlCol="0">
            <a:spAutoFit/>
          </a:bodyPr>
          <a:lstStyle/>
          <a:p>
            <a:pPr marL="11527" defTabSz="829909">
              <a:spcBef>
                <a:spcPts val="91"/>
              </a:spcBef>
            </a:pPr>
            <a:r>
              <a:rPr sz="2632" b="1" kern="0" spc="-9">
                <a:solidFill>
                  <a:srgbClr val="E7E6E6"/>
                </a:solidFill>
                <a:latin typeface="Arial"/>
                <a:cs typeface="Arial"/>
              </a:rPr>
              <a:t>Airlander</a:t>
            </a:r>
            <a:endParaRPr sz="2632" kern="0">
              <a:solidFill>
                <a:sysClr val="windowText" lastClr="000000"/>
              </a:solidFill>
              <a:latin typeface="Arial"/>
              <a:cs typeface="Arial"/>
            </a:endParaRPr>
          </a:p>
          <a:p>
            <a:pPr marL="11527" defTabSz="829909"/>
            <a:r>
              <a:rPr sz="2632" b="1" kern="0">
                <a:solidFill>
                  <a:srgbClr val="E7E6E6"/>
                </a:solidFill>
                <a:latin typeface="Arial"/>
                <a:cs typeface="Arial"/>
              </a:rPr>
              <a:t>Freight</a:t>
            </a:r>
            <a:r>
              <a:rPr sz="2632" b="1" kern="0" spc="-109">
                <a:solidFill>
                  <a:srgbClr val="E7E6E6"/>
                </a:solidFill>
                <a:latin typeface="Arial"/>
                <a:cs typeface="Arial"/>
              </a:rPr>
              <a:t> </a:t>
            </a:r>
            <a:r>
              <a:rPr sz="2632" b="1" kern="0" spc="50">
                <a:solidFill>
                  <a:srgbClr val="E7E6E6"/>
                </a:solidFill>
                <a:latin typeface="Arial"/>
                <a:cs typeface="Arial"/>
              </a:rPr>
              <a:t>and</a:t>
            </a:r>
            <a:r>
              <a:rPr sz="2632" b="1" kern="0" spc="-100">
                <a:solidFill>
                  <a:srgbClr val="E7E6E6"/>
                </a:solidFill>
                <a:latin typeface="Arial"/>
                <a:cs typeface="Arial"/>
              </a:rPr>
              <a:t> </a:t>
            </a:r>
            <a:r>
              <a:rPr sz="2632" b="1" kern="0" spc="-9">
                <a:solidFill>
                  <a:srgbClr val="E7E6E6"/>
                </a:solidFill>
                <a:latin typeface="Arial"/>
                <a:cs typeface="Arial"/>
              </a:rPr>
              <a:t>logistics</a:t>
            </a:r>
            <a:endParaRPr sz="2632" kern="0">
              <a:solidFill>
                <a:sysClr val="windowText" lastClr="000000"/>
              </a:solidFill>
              <a:latin typeface="Arial"/>
              <a:cs typeface="Arial"/>
            </a:endParaRPr>
          </a:p>
          <a:p>
            <a:pPr marL="11527" defTabSz="829909">
              <a:spcBef>
                <a:spcPts val="18"/>
              </a:spcBef>
            </a:pPr>
            <a:r>
              <a:rPr sz="2632" b="1" kern="0" spc="-9">
                <a:solidFill>
                  <a:srgbClr val="E7E6E6"/>
                </a:solidFill>
                <a:latin typeface="Arial"/>
                <a:cs typeface="Arial"/>
              </a:rPr>
              <a:t>Highlands</a:t>
            </a:r>
            <a:r>
              <a:rPr sz="2632" b="1" kern="0" spc="-109">
                <a:solidFill>
                  <a:srgbClr val="E7E6E6"/>
                </a:solidFill>
                <a:latin typeface="Arial"/>
                <a:cs typeface="Arial"/>
              </a:rPr>
              <a:t> </a:t>
            </a:r>
            <a:r>
              <a:rPr sz="2632" b="1" kern="0" spc="54">
                <a:solidFill>
                  <a:srgbClr val="E7E6E6"/>
                </a:solidFill>
                <a:latin typeface="Arial"/>
                <a:cs typeface="Arial"/>
              </a:rPr>
              <a:t>and</a:t>
            </a:r>
            <a:r>
              <a:rPr sz="2632" b="1" kern="0" spc="-103">
                <a:solidFill>
                  <a:srgbClr val="E7E6E6"/>
                </a:solidFill>
                <a:latin typeface="Arial"/>
                <a:cs typeface="Arial"/>
              </a:rPr>
              <a:t> </a:t>
            </a:r>
            <a:r>
              <a:rPr sz="2632" b="1" kern="0" spc="-9">
                <a:solidFill>
                  <a:srgbClr val="E7E6E6"/>
                </a:solidFill>
                <a:latin typeface="Arial"/>
                <a:cs typeface="Arial"/>
              </a:rPr>
              <a:t>Islands</a:t>
            </a:r>
            <a:r>
              <a:rPr sz="2632" b="1" kern="0" spc="-103">
                <a:solidFill>
                  <a:srgbClr val="E7E6E6"/>
                </a:solidFill>
                <a:latin typeface="Arial"/>
                <a:cs typeface="Arial"/>
              </a:rPr>
              <a:t> </a:t>
            </a:r>
            <a:r>
              <a:rPr sz="2632" b="1" kern="0">
                <a:solidFill>
                  <a:srgbClr val="E7E6E6"/>
                </a:solidFill>
                <a:latin typeface="Arial"/>
                <a:cs typeface="Arial"/>
              </a:rPr>
              <a:t>of</a:t>
            </a:r>
            <a:r>
              <a:rPr sz="2632" b="1" kern="0" spc="-103">
                <a:solidFill>
                  <a:srgbClr val="E7E6E6"/>
                </a:solidFill>
                <a:latin typeface="Arial"/>
                <a:cs typeface="Arial"/>
              </a:rPr>
              <a:t> </a:t>
            </a:r>
            <a:r>
              <a:rPr sz="2632" b="1" kern="0" spc="-9">
                <a:solidFill>
                  <a:srgbClr val="E7E6E6"/>
                </a:solidFill>
                <a:latin typeface="Arial"/>
                <a:cs typeface="Arial"/>
              </a:rPr>
              <a:t>Scotland</a:t>
            </a:r>
            <a:endParaRPr sz="2632" kern="0">
              <a:solidFill>
                <a:sysClr val="windowText" lastClr="000000"/>
              </a:solidFill>
              <a:latin typeface="Arial"/>
              <a:cs typeface="Arial"/>
            </a:endParaRPr>
          </a:p>
        </p:txBody>
      </p:sp>
      <p:grpSp>
        <p:nvGrpSpPr>
          <p:cNvPr id="3" name="object 3"/>
          <p:cNvGrpSpPr/>
          <p:nvPr/>
        </p:nvGrpSpPr>
        <p:grpSpPr>
          <a:xfrm>
            <a:off x="7931076" y="1443996"/>
            <a:ext cx="2324804" cy="4277317"/>
            <a:chOff x="7368682" y="1591070"/>
            <a:chExt cx="2561590" cy="4712970"/>
          </a:xfrm>
        </p:grpSpPr>
        <p:pic>
          <p:nvPicPr>
            <p:cNvPr id="4" name="object 4"/>
            <p:cNvPicPr/>
            <p:nvPr/>
          </p:nvPicPr>
          <p:blipFill>
            <a:blip r:embed="rId2" cstate="print"/>
            <a:stretch>
              <a:fillRect/>
            </a:stretch>
          </p:blipFill>
          <p:spPr>
            <a:xfrm>
              <a:off x="7368682" y="1591070"/>
              <a:ext cx="2367062" cy="601852"/>
            </a:xfrm>
            <a:prstGeom prst="rect">
              <a:avLst/>
            </a:prstGeom>
          </p:spPr>
        </p:pic>
        <p:pic>
          <p:nvPicPr>
            <p:cNvPr id="5" name="object 5"/>
            <p:cNvPicPr/>
            <p:nvPr/>
          </p:nvPicPr>
          <p:blipFill>
            <a:blip r:embed="rId3" cstate="print"/>
            <a:stretch>
              <a:fillRect/>
            </a:stretch>
          </p:blipFill>
          <p:spPr>
            <a:xfrm>
              <a:off x="8179141" y="5568045"/>
              <a:ext cx="1750745" cy="735477"/>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471" y="933610"/>
            <a:ext cx="8875059" cy="4990780"/>
          </a:xfrm>
          <a:custGeom>
            <a:avLst/>
            <a:gdLst/>
            <a:ahLst/>
            <a:cxnLst/>
            <a:rect l="l" t="t" r="r" b="b"/>
            <a:pathLst>
              <a:path w="9779000" h="5499100">
                <a:moveTo>
                  <a:pt x="9779000" y="0"/>
                </a:moveTo>
                <a:lnTo>
                  <a:pt x="0" y="0"/>
                </a:lnTo>
                <a:lnTo>
                  <a:pt x="0" y="5499100"/>
                </a:lnTo>
                <a:lnTo>
                  <a:pt x="9779000" y="5499100"/>
                </a:lnTo>
                <a:lnTo>
                  <a:pt x="9779000" y="0"/>
                </a:lnTo>
                <a:close/>
              </a:path>
            </a:pathLst>
          </a:custGeom>
          <a:solidFill>
            <a:srgbClr val="DC0000"/>
          </a:solidFill>
        </p:spPr>
        <p:txBody>
          <a:bodyPr wrap="square" lIns="0" tIns="0" rIns="0" bIns="0" rtlCol="0"/>
          <a:lstStyle/>
          <a:p>
            <a:pPr defTabSz="829909"/>
            <a:endParaRPr sz="1634" kern="0">
              <a:solidFill>
                <a:sysClr val="windowText" lastClr="000000"/>
              </a:solidFill>
            </a:endParaRPr>
          </a:p>
        </p:txBody>
      </p:sp>
      <p:grpSp>
        <p:nvGrpSpPr>
          <p:cNvPr id="3" name="object 3"/>
          <p:cNvGrpSpPr/>
          <p:nvPr/>
        </p:nvGrpSpPr>
        <p:grpSpPr>
          <a:xfrm>
            <a:off x="1658471" y="933610"/>
            <a:ext cx="8873330" cy="4990780"/>
            <a:chOff x="457200" y="1028700"/>
            <a:chExt cx="9777095" cy="5499100"/>
          </a:xfrm>
        </p:grpSpPr>
        <p:pic>
          <p:nvPicPr>
            <p:cNvPr id="4" name="object 4"/>
            <p:cNvPicPr/>
            <p:nvPr/>
          </p:nvPicPr>
          <p:blipFill>
            <a:blip r:embed="rId2" cstate="print"/>
            <a:stretch>
              <a:fillRect/>
            </a:stretch>
          </p:blipFill>
          <p:spPr>
            <a:xfrm>
              <a:off x="9044383" y="5346969"/>
              <a:ext cx="927009" cy="919876"/>
            </a:xfrm>
            <a:prstGeom prst="rect">
              <a:avLst/>
            </a:prstGeom>
          </p:spPr>
        </p:pic>
        <p:pic>
          <p:nvPicPr>
            <p:cNvPr id="5" name="object 5"/>
            <p:cNvPicPr/>
            <p:nvPr/>
          </p:nvPicPr>
          <p:blipFill>
            <a:blip r:embed="rId3" cstate="print"/>
            <a:stretch>
              <a:fillRect/>
            </a:stretch>
          </p:blipFill>
          <p:spPr>
            <a:xfrm>
              <a:off x="457200" y="1028700"/>
              <a:ext cx="9776555" cy="5499098"/>
            </a:xfrm>
            <a:prstGeom prst="rect">
              <a:avLst/>
            </a:prstGeom>
          </p:spPr>
        </p:pic>
      </p:grpSp>
      <p:sp>
        <p:nvSpPr>
          <p:cNvPr id="6" name="object 6"/>
          <p:cNvSpPr txBox="1"/>
          <p:nvPr/>
        </p:nvSpPr>
        <p:spPr>
          <a:xfrm>
            <a:off x="2040195" y="5531616"/>
            <a:ext cx="1557169" cy="151357"/>
          </a:xfrm>
          <a:prstGeom prst="rect">
            <a:avLst/>
          </a:prstGeom>
        </p:spPr>
        <p:txBody>
          <a:bodyPr vert="horz" wrap="square" lIns="0" tIns="11526" rIns="0" bIns="0" rtlCol="0">
            <a:spAutoFit/>
          </a:bodyPr>
          <a:lstStyle/>
          <a:p>
            <a:pPr marL="11527" defTabSz="829909">
              <a:spcBef>
                <a:spcPts val="91"/>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
        <p:nvSpPr>
          <p:cNvPr id="7" name="object 7"/>
          <p:cNvSpPr txBox="1"/>
          <p:nvPr/>
        </p:nvSpPr>
        <p:spPr>
          <a:xfrm>
            <a:off x="6117710" y="5550045"/>
            <a:ext cx="88174" cy="95508"/>
          </a:xfrm>
          <a:prstGeom prst="rect">
            <a:avLst/>
          </a:prstGeom>
        </p:spPr>
        <p:txBody>
          <a:bodyPr vert="horz" wrap="square" lIns="0" tIns="11526" rIns="0" bIns="0" rtlCol="0">
            <a:spAutoFit/>
          </a:bodyPr>
          <a:lstStyle/>
          <a:p>
            <a:pPr marL="11527" defTabSz="829909">
              <a:spcBef>
                <a:spcPts val="91"/>
              </a:spcBef>
            </a:pPr>
            <a:r>
              <a:rPr sz="545" kern="0" spc="-23">
                <a:solidFill>
                  <a:srgbClr val="898989"/>
                </a:solidFill>
                <a:latin typeface="Calibri"/>
                <a:cs typeface="Calibri"/>
              </a:rPr>
              <a:t>13</a:t>
            </a:r>
            <a:endParaRPr sz="545" kern="0">
              <a:solidFill>
                <a:sysClr val="windowText" lastClr="000000"/>
              </a:solidFill>
              <a:latin typeface="Calibri"/>
              <a:cs typeface="Calibri"/>
            </a:endParaRPr>
          </a:p>
        </p:txBody>
      </p:sp>
      <p:sp>
        <p:nvSpPr>
          <p:cNvPr id="8" name="object 8"/>
          <p:cNvSpPr txBox="1">
            <a:spLocks noGrp="1"/>
          </p:cNvSpPr>
          <p:nvPr>
            <p:ph type="title"/>
          </p:nvPr>
        </p:nvSpPr>
        <p:spPr>
          <a:xfrm>
            <a:off x="1970743" y="1043619"/>
            <a:ext cx="9610587" cy="874361"/>
          </a:xfrm>
          <a:prstGeom prst="rect">
            <a:avLst/>
          </a:prstGeom>
        </p:spPr>
        <p:txBody>
          <a:bodyPr vert="horz" wrap="square" lIns="0" tIns="63646" rIns="0" bIns="0" rtlCol="0">
            <a:spAutoFit/>
          </a:bodyPr>
          <a:lstStyle/>
          <a:p>
            <a:pPr marL="148116">
              <a:spcBef>
                <a:spcPts val="91"/>
              </a:spcBef>
            </a:pPr>
            <a:r>
              <a:rPr b="1" spc="-9">
                <a:solidFill>
                  <a:srgbClr val="EEECE1"/>
                </a:solidFill>
                <a:latin typeface="Arial"/>
                <a:cs typeface="Arial"/>
              </a:rPr>
              <a:t>WINDRACERS</a:t>
            </a:r>
          </a:p>
          <a:p>
            <a:pPr marL="148116"/>
            <a:r>
              <a:rPr b="1">
                <a:solidFill>
                  <a:srgbClr val="EEECE1"/>
                </a:solidFill>
                <a:latin typeface="Arial"/>
                <a:cs typeface="Arial"/>
              </a:rPr>
              <a:t>Self-flying</a:t>
            </a:r>
            <a:r>
              <a:rPr b="1" spc="41">
                <a:solidFill>
                  <a:srgbClr val="EEECE1"/>
                </a:solidFill>
                <a:latin typeface="Arial"/>
                <a:cs typeface="Arial"/>
              </a:rPr>
              <a:t> </a:t>
            </a:r>
            <a:r>
              <a:rPr b="1" spc="68">
                <a:solidFill>
                  <a:srgbClr val="EEECE1"/>
                </a:solidFill>
                <a:latin typeface="Arial"/>
                <a:cs typeface="Arial"/>
              </a:rPr>
              <a:t>heavy-</a:t>
            </a:r>
            <a:r>
              <a:rPr b="1" spc="64">
                <a:solidFill>
                  <a:srgbClr val="EEECE1"/>
                </a:solidFill>
                <a:latin typeface="Arial"/>
                <a:cs typeface="Arial"/>
              </a:rPr>
              <a:t>lift</a:t>
            </a:r>
            <a:r>
              <a:rPr b="1" spc="36">
                <a:solidFill>
                  <a:srgbClr val="EEECE1"/>
                </a:solidFill>
                <a:latin typeface="Arial"/>
                <a:cs typeface="Arial"/>
              </a:rPr>
              <a:t> </a:t>
            </a:r>
            <a:r>
              <a:rPr b="1" spc="77">
                <a:solidFill>
                  <a:srgbClr val="EEECE1"/>
                </a:solidFill>
                <a:latin typeface="Arial"/>
                <a:cs typeface="Arial"/>
              </a:rPr>
              <a:t>aircraft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4422" y="1403950"/>
            <a:ext cx="6501845" cy="332817"/>
          </a:xfrm>
          <a:prstGeom prst="rect">
            <a:avLst/>
          </a:prstGeom>
        </p:spPr>
        <p:txBody>
          <a:bodyPr vert="horz" wrap="square" lIns="0" tIns="11526" rIns="0" bIns="0" rtlCol="0">
            <a:spAutoFit/>
          </a:bodyPr>
          <a:lstStyle/>
          <a:p>
            <a:pPr marL="11527">
              <a:spcBef>
                <a:spcPts val="91"/>
              </a:spcBef>
            </a:pPr>
            <a:r>
              <a:rPr sz="2087" b="1" spc="127"/>
              <a:t>WINDRACERS:</a:t>
            </a:r>
            <a:r>
              <a:rPr sz="2087" b="1" spc="-103"/>
              <a:t> </a:t>
            </a:r>
            <a:r>
              <a:rPr sz="2087" spc="77"/>
              <a:t>Low-</a:t>
            </a:r>
            <a:r>
              <a:rPr sz="2087" spc="132"/>
              <a:t>Cost</a:t>
            </a:r>
            <a:r>
              <a:rPr sz="2087" spc="-86"/>
              <a:t> </a:t>
            </a:r>
            <a:r>
              <a:rPr sz="2087"/>
              <a:t>&amp;</a:t>
            </a:r>
            <a:r>
              <a:rPr sz="2087" spc="-27"/>
              <a:t> </a:t>
            </a:r>
            <a:r>
              <a:rPr sz="2087" spc="59"/>
              <a:t>High</a:t>
            </a:r>
            <a:r>
              <a:rPr sz="2087" spc="-68"/>
              <a:t> </a:t>
            </a:r>
            <a:r>
              <a:rPr sz="2087" spc="54"/>
              <a:t>Dependability</a:t>
            </a:r>
            <a:r>
              <a:rPr sz="2087" spc="-77"/>
              <a:t> </a:t>
            </a:r>
            <a:r>
              <a:rPr sz="2087" spc="73"/>
              <a:t>platform</a:t>
            </a:r>
            <a:endParaRPr sz="2087"/>
          </a:p>
        </p:txBody>
      </p:sp>
      <p:sp>
        <p:nvSpPr>
          <p:cNvPr id="3" name="object 3"/>
          <p:cNvSpPr txBox="1"/>
          <p:nvPr/>
        </p:nvSpPr>
        <p:spPr>
          <a:xfrm>
            <a:off x="2779262" y="1902333"/>
            <a:ext cx="2512679" cy="527357"/>
          </a:xfrm>
          <a:prstGeom prst="rect">
            <a:avLst/>
          </a:prstGeom>
        </p:spPr>
        <p:txBody>
          <a:bodyPr vert="horz" wrap="square" lIns="0" tIns="11526" rIns="0" bIns="0" rtlCol="0">
            <a:spAutoFit/>
          </a:bodyPr>
          <a:lstStyle/>
          <a:p>
            <a:pPr algn="ctr" defTabSz="829909">
              <a:spcBef>
                <a:spcPts val="91"/>
              </a:spcBef>
            </a:pPr>
            <a:r>
              <a:rPr sz="1997" kern="0">
                <a:solidFill>
                  <a:sysClr val="windowText" lastClr="000000"/>
                </a:solidFill>
                <a:latin typeface="Arial"/>
                <a:cs typeface="Arial"/>
              </a:rPr>
              <a:t>Low-</a:t>
            </a:r>
            <a:r>
              <a:rPr sz="1997" kern="0" spc="-18">
                <a:solidFill>
                  <a:sysClr val="windowText" lastClr="000000"/>
                </a:solidFill>
                <a:latin typeface="Arial"/>
                <a:cs typeface="Arial"/>
              </a:rPr>
              <a:t>Cost</a:t>
            </a:r>
            <a:endParaRPr sz="1997" kern="0">
              <a:solidFill>
                <a:sysClr val="windowText" lastClr="000000"/>
              </a:solidFill>
              <a:latin typeface="Arial"/>
              <a:cs typeface="Arial"/>
            </a:endParaRPr>
          </a:p>
          <a:p>
            <a:pPr algn="ctr" defTabSz="829909">
              <a:spcBef>
                <a:spcPts val="50"/>
              </a:spcBef>
            </a:pPr>
            <a:r>
              <a:rPr sz="1271" kern="0" spc="-54">
                <a:solidFill>
                  <a:sysClr val="windowText" lastClr="000000"/>
                </a:solidFill>
                <a:latin typeface="Arial"/>
                <a:cs typeface="Arial"/>
              </a:rPr>
              <a:t>Cheap</a:t>
            </a:r>
            <a:r>
              <a:rPr sz="1271" kern="0" spc="-86">
                <a:solidFill>
                  <a:sysClr val="windowText" lastClr="000000"/>
                </a:solidFill>
                <a:latin typeface="Arial"/>
                <a:cs typeface="Arial"/>
              </a:rPr>
              <a:t> </a:t>
            </a:r>
            <a:r>
              <a:rPr sz="1271" kern="0">
                <a:solidFill>
                  <a:sysClr val="windowText" lastClr="000000"/>
                </a:solidFill>
                <a:latin typeface="Arial"/>
                <a:cs typeface="Arial"/>
              </a:rPr>
              <a:t>–</a:t>
            </a:r>
            <a:r>
              <a:rPr sz="1271" kern="0" spc="-73">
                <a:solidFill>
                  <a:sysClr val="windowText" lastClr="000000"/>
                </a:solidFill>
                <a:latin typeface="Arial"/>
                <a:cs typeface="Arial"/>
              </a:rPr>
              <a:t> </a:t>
            </a:r>
            <a:r>
              <a:rPr sz="1271" kern="0" spc="-9">
                <a:solidFill>
                  <a:sysClr val="windowText" lastClr="000000"/>
                </a:solidFill>
                <a:latin typeface="Arial"/>
                <a:cs typeface="Arial"/>
              </a:rPr>
              <a:t>less</a:t>
            </a:r>
            <a:r>
              <a:rPr sz="1271" kern="0" spc="-64">
                <a:solidFill>
                  <a:sysClr val="windowText" lastClr="000000"/>
                </a:solidFill>
                <a:latin typeface="Arial"/>
                <a:cs typeface="Arial"/>
              </a:rPr>
              <a:t> </a:t>
            </a:r>
            <a:r>
              <a:rPr sz="1271" kern="0">
                <a:solidFill>
                  <a:sysClr val="windowText" lastClr="000000"/>
                </a:solidFill>
                <a:latin typeface="Arial"/>
                <a:cs typeface="Arial"/>
              </a:rPr>
              <a:t>cost</a:t>
            </a:r>
            <a:r>
              <a:rPr sz="1271" kern="0" spc="-45">
                <a:solidFill>
                  <a:sysClr val="windowText" lastClr="000000"/>
                </a:solidFill>
                <a:latin typeface="Arial"/>
                <a:cs typeface="Arial"/>
              </a:rPr>
              <a:t> </a:t>
            </a:r>
            <a:r>
              <a:rPr sz="1271" kern="0">
                <a:solidFill>
                  <a:sysClr val="windowText" lastClr="000000"/>
                </a:solidFill>
                <a:latin typeface="Arial"/>
                <a:cs typeface="Arial"/>
              </a:rPr>
              <a:t>for</a:t>
            </a:r>
            <a:r>
              <a:rPr sz="1271" kern="0" spc="-50">
                <a:solidFill>
                  <a:sysClr val="windowText" lastClr="000000"/>
                </a:solidFill>
                <a:latin typeface="Arial"/>
                <a:cs typeface="Arial"/>
              </a:rPr>
              <a:t> </a:t>
            </a:r>
            <a:r>
              <a:rPr sz="1271" kern="0">
                <a:solidFill>
                  <a:sysClr val="windowText" lastClr="000000"/>
                </a:solidFill>
                <a:latin typeface="Arial"/>
                <a:cs typeface="Arial"/>
              </a:rPr>
              <a:t>the</a:t>
            </a:r>
            <a:r>
              <a:rPr sz="1271" kern="0" spc="-54">
                <a:solidFill>
                  <a:sysClr val="windowText" lastClr="000000"/>
                </a:solidFill>
                <a:latin typeface="Arial"/>
                <a:cs typeface="Arial"/>
              </a:rPr>
              <a:t> </a:t>
            </a:r>
            <a:r>
              <a:rPr sz="1271" kern="0" spc="-9">
                <a:solidFill>
                  <a:sysClr val="windowText" lastClr="000000"/>
                </a:solidFill>
                <a:latin typeface="Arial"/>
                <a:cs typeface="Arial"/>
              </a:rPr>
              <a:t>same</a:t>
            </a:r>
            <a:r>
              <a:rPr sz="1271" kern="0" spc="-50">
                <a:solidFill>
                  <a:sysClr val="windowText" lastClr="000000"/>
                </a:solidFill>
                <a:latin typeface="Arial"/>
                <a:cs typeface="Arial"/>
              </a:rPr>
              <a:t> </a:t>
            </a:r>
            <a:r>
              <a:rPr sz="1271" kern="0" spc="-18">
                <a:solidFill>
                  <a:sysClr val="windowText" lastClr="000000"/>
                </a:solidFill>
                <a:latin typeface="Arial"/>
                <a:cs typeface="Arial"/>
              </a:rPr>
              <a:t>offer</a:t>
            </a:r>
            <a:endParaRPr sz="1271" kern="0">
              <a:solidFill>
                <a:sysClr val="windowText" lastClr="000000"/>
              </a:solidFill>
              <a:latin typeface="Arial"/>
              <a:cs typeface="Arial"/>
            </a:endParaRPr>
          </a:p>
        </p:txBody>
      </p:sp>
      <p:sp>
        <p:nvSpPr>
          <p:cNvPr id="4" name="object 4"/>
          <p:cNvSpPr txBox="1"/>
          <p:nvPr/>
        </p:nvSpPr>
        <p:spPr>
          <a:xfrm>
            <a:off x="7233910" y="1916166"/>
            <a:ext cx="1618833" cy="527357"/>
          </a:xfrm>
          <a:prstGeom prst="rect">
            <a:avLst/>
          </a:prstGeom>
        </p:spPr>
        <p:txBody>
          <a:bodyPr vert="horz" wrap="square" lIns="0" tIns="11526" rIns="0" bIns="0" rtlCol="0">
            <a:spAutoFit/>
          </a:bodyPr>
          <a:lstStyle/>
          <a:p>
            <a:pPr marL="11527" defTabSz="829909">
              <a:spcBef>
                <a:spcPts val="91"/>
              </a:spcBef>
            </a:pPr>
            <a:r>
              <a:rPr sz="1997" kern="0" spc="-9">
                <a:solidFill>
                  <a:sysClr val="windowText" lastClr="000000"/>
                </a:solidFill>
                <a:latin typeface="Arial"/>
                <a:cs typeface="Arial"/>
              </a:rPr>
              <a:t>Dependability</a:t>
            </a:r>
            <a:endParaRPr sz="1997" kern="0">
              <a:solidFill>
                <a:sysClr val="windowText" lastClr="000000"/>
              </a:solidFill>
              <a:latin typeface="Arial"/>
              <a:cs typeface="Arial"/>
            </a:endParaRPr>
          </a:p>
          <a:p>
            <a:pPr marL="11527" defTabSz="829909">
              <a:spcBef>
                <a:spcPts val="50"/>
              </a:spcBef>
            </a:pPr>
            <a:r>
              <a:rPr sz="1271" kern="0" spc="-9">
                <a:solidFill>
                  <a:sysClr val="windowText" lastClr="000000"/>
                </a:solidFill>
                <a:latin typeface="Arial"/>
                <a:cs typeface="Arial"/>
              </a:rPr>
              <a:t>Trustworthy</a:t>
            </a:r>
            <a:r>
              <a:rPr sz="1271" kern="0" spc="-5">
                <a:solidFill>
                  <a:sysClr val="windowText" lastClr="000000"/>
                </a:solidFill>
                <a:latin typeface="Arial"/>
                <a:cs typeface="Arial"/>
              </a:rPr>
              <a:t> </a:t>
            </a:r>
            <a:r>
              <a:rPr sz="1271" kern="0">
                <a:solidFill>
                  <a:sysClr val="windowText" lastClr="000000"/>
                </a:solidFill>
                <a:latin typeface="Arial"/>
                <a:cs typeface="Arial"/>
              </a:rPr>
              <a:t>&amp;</a:t>
            </a:r>
            <a:r>
              <a:rPr sz="1271" kern="0" spc="-5">
                <a:solidFill>
                  <a:sysClr val="windowText" lastClr="000000"/>
                </a:solidFill>
                <a:latin typeface="Arial"/>
                <a:cs typeface="Arial"/>
              </a:rPr>
              <a:t> </a:t>
            </a:r>
            <a:r>
              <a:rPr sz="1271" kern="0" spc="-9">
                <a:solidFill>
                  <a:sysClr val="windowText" lastClr="000000"/>
                </a:solidFill>
                <a:latin typeface="Arial"/>
                <a:cs typeface="Arial"/>
              </a:rPr>
              <a:t>Reliable</a:t>
            </a:r>
            <a:endParaRPr sz="1271" kern="0">
              <a:solidFill>
                <a:sysClr val="windowText" lastClr="000000"/>
              </a:solidFill>
              <a:latin typeface="Arial"/>
              <a:cs typeface="Arial"/>
            </a:endParaRPr>
          </a:p>
        </p:txBody>
      </p:sp>
      <p:grpSp>
        <p:nvGrpSpPr>
          <p:cNvPr id="5" name="object 5"/>
          <p:cNvGrpSpPr/>
          <p:nvPr/>
        </p:nvGrpSpPr>
        <p:grpSpPr>
          <a:xfrm>
            <a:off x="2268631" y="2474929"/>
            <a:ext cx="7549563" cy="2149032"/>
            <a:chOff x="1129506" y="2727004"/>
            <a:chExt cx="8318500" cy="2367915"/>
          </a:xfrm>
        </p:grpSpPr>
        <p:pic>
          <p:nvPicPr>
            <p:cNvPr id="6" name="object 6"/>
            <p:cNvPicPr/>
            <p:nvPr/>
          </p:nvPicPr>
          <p:blipFill>
            <a:blip r:embed="rId2" cstate="print"/>
            <a:stretch>
              <a:fillRect/>
            </a:stretch>
          </p:blipFill>
          <p:spPr>
            <a:xfrm>
              <a:off x="1129506" y="2727004"/>
              <a:ext cx="3796047" cy="2297400"/>
            </a:xfrm>
            <a:prstGeom prst="rect">
              <a:avLst/>
            </a:prstGeom>
          </p:spPr>
        </p:pic>
        <p:pic>
          <p:nvPicPr>
            <p:cNvPr id="7" name="object 7"/>
            <p:cNvPicPr/>
            <p:nvPr/>
          </p:nvPicPr>
          <p:blipFill>
            <a:blip r:embed="rId3" cstate="print"/>
            <a:stretch>
              <a:fillRect/>
            </a:stretch>
          </p:blipFill>
          <p:spPr>
            <a:xfrm>
              <a:off x="5651369" y="2774554"/>
              <a:ext cx="3796049" cy="2320204"/>
            </a:xfrm>
            <a:prstGeom prst="rect">
              <a:avLst/>
            </a:prstGeom>
          </p:spPr>
        </p:pic>
      </p:grpSp>
      <p:sp>
        <p:nvSpPr>
          <p:cNvPr id="8" name="object 8"/>
          <p:cNvSpPr txBox="1"/>
          <p:nvPr/>
        </p:nvSpPr>
        <p:spPr>
          <a:xfrm>
            <a:off x="6221387" y="4640053"/>
            <a:ext cx="1029276" cy="192360"/>
          </a:xfrm>
          <a:prstGeom prst="rect">
            <a:avLst/>
          </a:prstGeom>
          <a:ln w="10183">
            <a:solidFill>
              <a:srgbClr val="FFFFFF"/>
            </a:solidFill>
          </a:ln>
        </p:spPr>
        <p:txBody>
          <a:bodyPr vert="horz" wrap="square" lIns="0" tIns="0" rIns="0" bIns="0" rtlCol="0">
            <a:spAutoFit/>
          </a:bodyPr>
          <a:lstStyle/>
          <a:p>
            <a:pPr marL="3458" defTabSz="829909">
              <a:lnSpc>
                <a:spcPts val="1457"/>
              </a:lnSpc>
            </a:pPr>
            <a:r>
              <a:rPr sz="1271" kern="0" spc="-59">
                <a:solidFill>
                  <a:sysClr val="windowText" lastClr="000000"/>
                </a:solidFill>
                <a:latin typeface="Arial"/>
                <a:cs typeface="Arial"/>
              </a:rPr>
              <a:t>MASTERLESS</a:t>
            </a:r>
            <a:endParaRPr sz="1271" kern="0">
              <a:solidFill>
                <a:sysClr val="windowText" lastClr="000000"/>
              </a:solidFill>
              <a:latin typeface="Arial"/>
              <a:cs typeface="Arial"/>
            </a:endParaRPr>
          </a:p>
        </p:txBody>
      </p:sp>
      <p:sp>
        <p:nvSpPr>
          <p:cNvPr id="9" name="object 9"/>
          <p:cNvSpPr txBox="1"/>
          <p:nvPr/>
        </p:nvSpPr>
        <p:spPr>
          <a:xfrm>
            <a:off x="2780418" y="4633520"/>
            <a:ext cx="2520747" cy="475163"/>
          </a:xfrm>
          <a:prstGeom prst="rect">
            <a:avLst/>
          </a:prstGeom>
        </p:spPr>
        <p:txBody>
          <a:bodyPr vert="horz" wrap="square" lIns="0" tIns="11526" rIns="0" bIns="0" rtlCol="0">
            <a:spAutoFit/>
          </a:bodyPr>
          <a:lstStyle/>
          <a:p>
            <a:pPr algn="ctr" defTabSz="829909">
              <a:spcBef>
                <a:spcPts val="91"/>
              </a:spcBef>
            </a:pPr>
            <a:r>
              <a:rPr sz="1271" kern="0" spc="-41">
                <a:solidFill>
                  <a:sysClr val="windowText" lastClr="000000"/>
                </a:solidFill>
                <a:latin typeface="Arial"/>
                <a:cs typeface="Arial"/>
              </a:rPr>
              <a:t>ULTRA:</a:t>
            </a:r>
            <a:r>
              <a:rPr sz="1271" kern="0" spc="-77">
                <a:solidFill>
                  <a:sysClr val="windowText" lastClr="000000"/>
                </a:solidFill>
                <a:latin typeface="Arial"/>
                <a:cs typeface="Arial"/>
              </a:rPr>
              <a:t> </a:t>
            </a:r>
            <a:r>
              <a:rPr sz="1089" u="sng" kern="0">
                <a:solidFill>
                  <a:sysClr val="windowText" lastClr="000000"/>
                </a:solidFill>
                <a:uFill>
                  <a:solidFill>
                    <a:srgbClr val="000000"/>
                  </a:solidFill>
                </a:uFill>
                <a:latin typeface="Arial"/>
                <a:cs typeface="Arial"/>
              </a:rPr>
              <a:t>U</a:t>
            </a:r>
            <a:r>
              <a:rPr sz="1089" kern="0">
                <a:solidFill>
                  <a:sysClr val="windowText" lastClr="000000"/>
                </a:solidFill>
                <a:latin typeface="Arial"/>
                <a:cs typeface="Arial"/>
              </a:rPr>
              <a:t>ncrewed</a:t>
            </a:r>
            <a:r>
              <a:rPr sz="1089" kern="0" spc="5">
                <a:solidFill>
                  <a:sysClr val="windowText" lastClr="000000"/>
                </a:solidFill>
                <a:latin typeface="Arial"/>
                <a:cs typeface="Arial"/>
              </a:rPr>
              <a:t> </a:t>
            </a:r>
            <a:r>
              <a:rPr sz="1089" u="sng" kern="0">
                <a:solidFill>
                  <a:sysClr val="windowText" lastClr="000000"/>
                </a:solidFill>
                <a:uFill>
                  <a:solidFill>
                    <a:srgbClr val="000000"/>
                  </a:solidFill>
                </a:uFill>
                <a:latin typeface="Arial"/>
                <a:cs typeface="Arial"/>
              </a:rPr>
              <a:t>L</a:t>
            </a:r>
            <a:r>
              <a:rPr sz="1089" kern="0">
                <a:solidFill>
                  <a:sysClr val="windowText" lastClr="000000"/>
                </a:solidFill>
                <a:latin typeface="Arial"/>
                <a:cs typeface="Arial"/>
              </a:rPr>
              <a:t>ow-cost</a:t>
            </a:r>
            <a:r>
              <a:rPr sz="1089" kern="0" spc="-5">
                <a:solidFill>
                  <a:sysClr val="windowText" lastClr="000000"/>
                </a:solidFill>
                <a:latin typeface="Arial"/>
                <a:cs typeface="Arial"/>
              </a:rPr>
              <a:t> </a:t>
            </a:r>
            <a:r>
              <a:rPr sz="1089" u="sng" kern="0" spc="-9">
                <a:solidFill>
                  <a:sysClr val="windowText" lastClr="000000"/>
                </a:solidFill>
                <a:uFill>
                  <a:solidFill>
                    <a:srgbClr val="000000"/>
                  </a:solidFill>
                </a:uFill>
                <a:latin typeface="Arial"/>
                <a:cs typeface="Arial"/>
              </a:rPr>
              <a:t>TRA</a:t>
            </a:r>
            <a:r>
              <a:rPr sz="1089" kern="0" spc="-9">
                <a:solidFill>
                  <a:sysClr val="windowText" lastClr="000000"/>
                </a:solidFill>
                <a:latin typeface="Arial"/>
                <a:cs typeface="Arial"/>
              </a:rPr>
              <a:t>nsport</a:t>
            </a:r>
            <a:endParaRPr sz="1089" kern="0">
              <a:solidFill>
                <a:sysClr val="windowText" lastClr="000000"/>
              </a:solidFill>
              <a:latin typeface="Arial"/>
              <a:cs typeface="Arial"/>
            </a:endParaRPr>
          </a:p>
          <a:p>
            <a:pPr marL="1729" algn="ctr" defTabSz="829909">
              <a:spcBef>
                <a:spcPts val="1017"/>
              </a:spcBef>
            </a:pPr>
            <a:r>
              <a:rPr sz="908" b="1" kern="0" spc="-23">
                <a:solidFill>
                  <a:sysClr val="windowText" lastClr="000000"/>
                </a:solidFill>
                <a:latin typeface="Arial"/>
                <a:cs typeface="Arial"/>
              </a:rPr>
              <a:t>The</a:t>
            </a:r>
            <a:r>
              <a:rPr sz="908" b="1" kern="0" spc="-45">
                <a:solidFill>
                  <a:sysClr val="windowText" lastClr="000000"/>
                </a:solidFill>
                <a:latin typeface="Arial"/>
                <a:cs typeface="Arial"/>
              </a:rPr>
              <a:t> </a:t>
            </a:r>
            <a:r>
              <a:rPr sz="908" b="1" kern="0" spc="-23">
                <a:solidFill>
                  <a:sysClr val="windowText" lastClr="000000"/>
                </a:solidFill>
                <a:latin typeface="Arial"/>
                <a:cs typeface="Arial"/>
              </a:rPr>
              <a:t>Jeep</a:t>
            </a:r>
            <a:r>
              <a:rPr sz="908" b="1" kern="0" spc="-41">
                <a:solidFill>
                  <a:sysClr val="windowText" lastClr="000000"/>
                </a:solidFill>
                <a:latin typeface="Arial"/>
                <a:cs typeface="Arial"/>
              </a:rPr>
              <a:t> </a:t>
            </a:r>
            <a:r>
              <a:rPr sz="908" b="1" kern="0" spc="-23">
                <a:solidFill>
                  <a:sysClr val="windowText" lastClr="000000"/>
                </a:solidFill>
                <a:latin typeface="Arial"/>
                <a:cs typeface="Arial"/>
              </a:rPr>
              <a:t>of</a:t>
            </a:r>
            <a:r>
              <a:rPr sz="908" b="1" kern="0" spc="-50">
                <a:solidFill>
                  <a:sysClr val="windowText" lastClr="000000"/>
                </a:solidFill>
                <a:latin typeface="Arial"/>
                <a:cs typeface="Arial"/>
              </a:rPr>
              <a:t> </a:t>
            </a:r>
            <a:r>
              <a:rPr sz="908" b="1" kern="0" spc="-27">
                <a:solidFill>
                  <a:sysClr val="windowText" lastClr="000000"/>
                </a:solidFill>
                <a:latin typeface="Arial"/>
                <a:cs typeface="Arial"/>
              </a:rPr>
              <a:t>the</a:t>
            </a:r>
            <a:r>
              <a:rPr sz="908" b="1" kern="0" spc="-45">
                <a:solidFill>
                  <a:sysClr val="windowText" lastClr="000000"/>
                </a:solidFill>
                <a:latin typeface="Arial"/>
                <a:cs typeface="Arial"/>
              </a:rPr>
              <a:t> </a:t>
            </a:r>
            <a:r>
              <a:rPr sz="908" b="1" kern="0" spc="-18">
                <a:solidFill>
                  <a:sysClr val="windowText" lastClr="000000"/>
                </a:solidFill>
                <a:latin typeface="Arial"/>
                <a:cs typeface="Arial"/>
              </a:rPr>
              <a:t>skies</a:t>
            </a:r>
            <a:endParaRPr sz="908" kern="0">
              <a:solidFill>
                <a:sysClr val="windowText" lastClr="000000"/>
              </a:solidFill>
              <a:latin typeface="Arial"/>
              <a:cs typeface="Arial"/>
            </a:endParaRPr>
          </a:p>
        </p:txBody>
      </p:sp>
      <p:sp>
        <p:nvSpPr>
          <p:cNvPr id="10" name="object 10"/>
          <p:cNvSpPr txBox="1"/>
          <p:nvPr/>
        </p:nvSpPr>
        <p:spPr>
          <a:xfrm>
            <a:off x="7263940" y="4619688"/>
            <a:ext cx="2859613" cy="207205"/>
          </a:xfrm>
          <a:prstGeom prst="rect">
            <a:avLst/>
          </a:prstGeom>
        </p:spPr>
        <p:txBody>
          <a:bodyPr vert="horz" wrap="square" lIns="0" tIns="11526" rIns="0" bIns="0" rtlCol="0">
            <a:spAutoFit/>
          </a:bodyPr>
          <a:lstStyle/>
          <a:p>
            <a:pPr marL="11527" defTabSz="829909">
              <a:spcBef>
                <a:spcPts val="91"/>
              </a:spcBef>
            </a:pPr>
            <a:r>
              <a:rPr sz="1271" kern="0">
                <a:solidFill>
                  <a:sysClr val="windowText" lastClr="000000"/>
                </a:solidFill>
                <a:latin typeface="Arial"/>
                <a:cs typeface="Arial"/>
              </a:rPr>
              <a:t>Autopilot:</a:t>
            </a:r>
            <a:r>
              <a:rPr sz="1271" kern="0" spc="168">
                <a:solidFill>
                  <a:sysClr val="windowText" lastClr="000000"/>
                </a:solidFill>
                <a:latin typeface="Arial"/>
                <a:cs typeface="Arial"/>
              </a:rPr>
              <a:t> </a:t>
            </a:r>
            <a:r>
              <a:rPr sz="1089" kern="0">
                <a:solidFill>
                  <a:sysClr val="windowText" lastClr="000000"/>
                </a:solidFill>
                <a:latin typeface="Arial"/>
                <a:cs typeface="Arial"/>
              </a:rPr>
              <a:t>No-pilot</a:t>
            </a:r>
            <a:r>
              <a:rPr sz="1089" kern="0" spc="145">
                <a:solidFill>
                  <a:sysClr val="windowText" lastClr="000000"/>
                </a:solidFill>
                <a:latin typeface="Arial"/>
                <a:cs typeface="Arial"/>
              </a:rPr>
              <a:t> </a:t>
            </a:r>
            <a:r>
              <a:rPr sz="1089" kern="0">
                <a:solidFill>
                  <a:sysClr val="windowText" lastClr="000000"/>
                </a:solidFill>
                <a:latin typeface="Arial"/>
                <a:cs typeface="Arial"/>
              </a:rPr>
              <a:t>from</a:t>
            </a:r>
            <a:r>
              <a:rPr sz="1089" kern="0" spc="159">
                <a:solidFill>
                  <a:sysClr val="windowText" lastClr="000000"/>
                </a:solidFill>
                <a:latin typeface="Arial"/>
                <a:cs typeface="Arial"/>
              </a:rPr>
              <a:t> </a:t>
            </a:r>
            <a:r>
              <a:rPr sz="1089" kern="0">
                <a:solidFill>
                  <a:sysClr val="windowText" lastClr="000000"/>
                </a:solidFill>
                <a:latin typeface="Arial"/>
                <a:cs typeface="Arial"/>
              </a:rPr>
              <a:t>‘take-off</a:t>
            </a:r>
            <a:r>
              <a:rPr sz="1089" kern="0" spc="145">
                <a:solidFill>
                  <a:sysClr val="windowText" lastClr="000000"/>
                </a:solidFill>
                <a:latin typeface="Arial"/>
                <a:cs typeface="Arial"/>
              </a:rPr>
              <a:t> </a:t>
            </a:r>
            <a:r>
              <a:rPr sz="1089" kern="0">
                <a:solidFill>
                  <a:sysClr val="windowText" lastClr="000000"/>
                </a:solidFill>
                <a:latin typeface="Arial"/>
                <a:cs typeface="Arial"/>
              </a:rPr>
              <a:t>to</a:t>
            </a:r>
            <a:r>
              <a:rPr sz="1089" kern="0" spc="191">
                <a:solidFill>
                  <a:sysClr val="windowText" lastClr="000000"/>
                </a:solidFill>
                <a:latin typeface="Arial"/>
                <a:cs typeface="Arial"/>
              </a:rPr>
              <a:t> </a:t>
            </a:r>
            <a:r>
              <a:rPr sz="1089" kern="0" spc="-9">
                <a:solidFill>
                  <a:sysClr val="windowText" lastClr="000000"/>
                </a:solidFill>
                <a:latin typeface="Arial"/>
                <a:cs typeface="Arial"/>
              </a:rPr>
              <a:t>landing”</a:t>
            </a:r>
            <a:endParaRPr sz="1089" kern="0">
              <a:solidFill>
                <a:sysClr val="windowText" lastClr="000000"/>
              </a:solidFill>
              <a:latin typeface="Arial"/>
              <a:cs typeface="Arial"/>
            </a:endParaRPr>
          </a:p>
        </p:txBody>
      </p:sp>
      <p:sp>
        <p:nvSpPr>
          <p:cNvPr id="11" name="object 11"/>
          <p:cNvSpPr txBox="1"/>
          <p:nvPr/>
        </p:nvSpPr>
        <p:spPr>
          <a:xfrm>
            <a:off x="7176116" y="4964534"/>
            <a:ext cx="2158253" cy="151357"/>
          </a:xfrm>
          <a:prstGeom prst="rect">
            <a:avLst/>
          </a:prstGeom>
        </p:spPr>
        <p:txBody>
          <a:bodyPr vert="horz" wrap="square" lIns="0" tIns="11526" rIns="0" bIns="0" rtlCol="0">
            <a:spAutoFit/>
          </a:bodyPr>
          <a:lstStyle/>
          <a:p>
            <a:pPr marL="11527" defTabSz="829909">
              <a:spcBef>
                <a:spcPts val="91"/>
              </a:spcBef>
            </a:pPr>
            <a:r>
              <a:rPr sz="908" b="1" kern="0">
                <a:solidFill>
                  <a:sysClr val="windowText" lastClr="000000"/>
                </a:solidFill>
                <a:latin typeface="Arial"/>
                <a:cs typeface="Arial"/>
              </a:rPr>
              <a:t>Zero</a:t>
            </a:r>
            <a:r>
              <a:rPr sz="908" b="1" kern="0" spc="18">
                <a:solidFill>
                  <a:sysClr val="windowText" lastClr="000000"/>
                </a:solidFill>
                <a:latin typeface="Arial"/>
                <a:cs typeface="Arial"/>
              </a:rPr>
              <a:t> </a:t>
            </a:r>
            <a:r>
              <a:rPr sz="908" b="1" kern="0">
                <a:solidFill>
                  <a:sysClr val="windowText" lastClr="000000"/>
                </a:solidFill>
                <a:latin typeface="Arial"/>
                <a:cs typeface="Arial"/>
              </a:rPr>
              <a:t>single point</a:t>
            </a:r>
            <a:r>
              <a:rPr sz="908" b="1" kern="0" spc="14">
                <a:solidFill>
                  <a:sysClr val="windowText" lastClr="000000"/>
                </a:solidFill>
                <a:latin typeface="Arial"/>
                <a:cs typeface="Arial"/>
              </a:rPr>
              <a:t> </a:t>
            </a:r>
            <a:r>
              <a:rPr sz="908" b="1" kern="0">
                <a:solidFill>
                  <a:sysClr val="windowText" lastClr="000000"/>
                </a:solidFill>
                <a:latin typeface="Arial"/>
                <a:cs typeface="Arial"/>
              </a:rPr>
              <a:t>of</a:t>
            </a:r>
            <a:r>
              <a:rPr sz="908" b="1" kern="0" spc="27">
                <a:solidFill>
                  <a:sysClr val="windowText" lastClr="000000"/>
                </a:solidFill>
                <a:latin typeface="Arial"/>
                <a:cs typeface="Arial"/>
              </a:rPr>
              <a:t> </a:t>
            </a:r>
            <a:r>
              <a:rPr sz="908" b="1" kern="0">
                <a:solidFill>
                  <a:sysClr val="windowText" lastClr="000000"/>
                </a:solidFill>
                <a:latin typeface="Arial"/>
                <a:cs typeface="Arial"/>
              </a:rPr>
              <a:t>failure</a:t>
            </a:r>
            <a:r>
              <a:rPr sz="908" b="1" kern="0" spc="18">
                <a:solidFill>
                  <a:sysClr val="windowText" lastClr="000000"/>
                </a:solidFill>
                <a:latin typeface="Arial"/>
                <a:cs typeface="Arial"/>
              </a:rPr>
              <a:t> </a:t>
            </a:r>
            <a:r>
              <a:rPr sz="908" b="1" kern="0" spc="-9">
                <a:solidFill>
                  <a:sysClr val="windowText" lastClr="000000"/>
                </a:solidFill>
                <a:latin typeface="Arial"/>
                <a:cs typeface="Arial"/>
              </a:rPr>
              <a:t>philosophy</a:t>
            </a:r>
            <a:endParaRPr sz="908" kern="0">
              <a:solidFill>
                <a:sysClr val="windowText" lastClr="000000"/>
              </a:solidFill>
              <a:latin typeface="Arial"/>
              <a:cs typeface="Arial"/>
            </a:endParaRPr>
          </a:p>
        </p:txBody>
      </p:sp>
      <p:grpSp>
        <p:nvGrpSpPr>
          <p:cNvPr id="12" name="object 12"/>
          <p:cNvGrpSpPr/>
          <p:nvPr/>
        </p:nvGrpSpPr>
        <p:grpSpPr>
          <a:xfrm>
            <a:off x="6221387" y="4640053"/>
            <a:ext cx="1029276" cy="208622"/>
            <a:chOff x="5484858" y="5112651"/>
            <a:chExt cx="1134110" cy="229870"/>
          </a:xfrm>
        </p:grpSpPr>
        <p:sp>
          <p:nvSpPr>
            <p:cNvPr id="13" name="object 13"/>
            <p:cNvSpPr/>
            <p:nvPr/>
          </p:nvSpPr>
          <p:spPr>
            <a:xfrm>
              <a:off x="5484858" y="5112651"/>
              <a:ext cx="1134110" cy="229870"/>
            </a:xfrm>
            <a:custGeom>
              <a:avLst/>
              <a:gdLst/>
              <a:ahLst/>
              <a:cxnLst/>
              <a:rect l="l" t="t" r="r" b="b"/>
              <a:pathLst>
                <a:path w="1134109" h="229870">
                  <a:moveTo>
                    <a:pt x="1133858" y="0"/>
                  </a:moveTo>
                  <a:lnTo>
                    <a:pt x="0" y="0"/>
                  </a:lnTo>
                  <a:lnTo>
                    <a:pt x="0" y="229252"/>
                  </a:lnTo>
                  <a:lnTo>
                    <a:pt x="1133858" y="229252"/>
                  </a:lnTo>
                  <a:lnTo>
                    <a:pt x="1133858" y="0"/>
                  </a:lnTo>
                  <a:close/>
                </a:path>
              </a:pathLst>
            </a:custGeom>
            <a:solidFill>
              <a:srgbClr val="FFFFFF"/>
            </a:solidFill>
          </p:spPr>
          <p:txBody>
            <a:bodyPr wrap="square" lIns="0" tIns="0" rIns="0" bIns="0" rtlCol="0"/>
            <a:lstStyle/>
            <a:p>
              <a:pPr defTabSz="829909"/>
              <a:endParaRPr sz="1634" kern="0">
                <a:solidFill>
                  <a:sysClr val="windowText" lastClr="000000"/>
                </a:solidFill>
              </a:endParaRPr>
            </a:p>
          </p:txBody>
        </p:sp>
        <p:pic>
          <p:nvPicPr>
            <p:cNvPr id="14" name="object 14"/>
            <p:cNvPicPr/>
            <p:nvPr/>
          </p:nvPicPr>
          <p:blipFill>
            <a:blip r:embed="rId4" cstate="print"/>
            <a:stretch>
              <a:fillRect/>
            </a:stretch>
          </p:blipFill>
          <p:spPr>
            <a:xfrm>
              <a:off x="5601793" y="5119794"/>
              <a:ext cx="1011593" cy="208988"/>
            </a:xfrm>
            <a:prstGeom prst="rect">
              <a:avLst/>
            </a:prstGeom>
          </p:spPr>
        </p:pic>
      </p:grpSp>
      <p:sp>
        <p:nvSpPr>
          <p:cNvPr id="15" name="object 15"/>
          <p:cNvSpPr txBox="1"/>
          <p:nvPr/>
        </p:nvSpPr>
        <p:spPr>
          <a:xfrm>
            <a:off x="2040195" y="5523683"/>
            <a:ext cx="1557169" cy="158922"/>
          </a:xfrm>
          <a:prstGeom prst="rect">
            <a:avLst/>
          </a:prstGeom>
        </p:spPr>
        <p:txBody>
          <a:bodyPr vert="horz" wrap="square" lIns="0" tIns="19018" rIns="0" bIns="0" rtlCol="0">
            <a:spAutoFit/>
          </a:bodyPr>
          <a:lstStyle/>
          <a:p>
            <a:pPr marL="11527" defTabSz="829909">
              <a:spcBef>
                <a:spcPts val="150"/>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658471" y="933610"/>
            <a:ext cx="8875059" cy="4990780"/>
            <a:chOff x="457200" y="1028700"/>
            <a:chExt cx="9779000" cy="5499100"/>
          </a:xfrm>
        </p:grpSpPr>
        <p:pic>
          <p:nvPicPr>
            <p:cNvPr id="3" name="object 3"/>
            <p:cNvPicPr/>
            <p:nvPr/>
          </p:nvPicPr>
          <p:blipFill>
            <a:blip r:embed="rId2" cstate="print"/>
            <a:stretch>
              <a:fillRect/>
            </a:stretch>
          </p:blipFill>
          <p:spPr>
            <a:xfrm>
              <a:off x="457200" y="1028700"/>
              <a:ext cx="9779000" cy="5499100"/>
            </a:xfrm>
            <a:prstGeom prst="rect">
              <a:avLst/>
            </a:prstGeom>
          </p:spPr>
        </p:pic>
        <p:sp>
          <p:nvSpPr>
            <p:cNvPr id="4" name="object 4"/>
            <p:cNvSpPr/>
            <p:nvPr/>
          </p:nvSpPr>
          <p:spPr>
            <a:xfrm>
              <a:off x="462292" y="1033779"/>
              <a:ext cx="9773920" cy="5494020"/>
            </a:xfrm>
            <a:custGeom>
              <a:avLst/>
              <a:gdLst/>
              <a:ahLst/>
              <a:cxnLst/>
              <a:rect l="l" t="t" r="r" b="b"/>
              <a:pathLst>
                <a:path w="9773920" h="5494020">
                  <a:moveTo>
                    <a:pt x="9773907" y="0"/>
                  </a:moveTo>
                  <a:lnTo>
                    <a:pt x="9718878" y="0"/>
                  </a:lnTo>
                  <a:lnTo>
                    <a:pt x="9718878" y="1270"/>
                  </a:lnTo>
                  <a:lnTo>
                    <a:pt x="9718878" y="59690"/>
                  </a:lnTo>
                  <a:lnTo>
                    <a:pt x="9718878" y="5441950"/>
                  </a:lnTo>
                  <a:lnTo>
                    <a:pt x="60147" y="5441950"/>
                  </a:lnTo>
                  <a:lnTo>
                    <a:pt x="60147" y="59690"/>
                  </a:lnTo>
                  <a:lnTo>
                    <a:pt x="9718675" y="59690"/>
                  </a:lnTo>
                  <a:lnTo>
                    <a:pt x="9718675" y="1270"/>
                  </a:lnTo>
                  <a:lnTo>
                    <a:pt x="60147" y="1270"/>
                  </a:lnTo>
                  <a:lnTo>
                    <a:pt x="60147" y="0"/>
                  </a:lnTo>
                  <a:lnTo>
                    <a:pt x="0" y="0"/>
                  </a:lnTo>
                  <a:lnTo>
                    <a:pt x="0" y="1270"/>
                  </a:lnTo>
                  <a:lnTo>
                    <a:pt x="0" y="59690"/>
                  </a:lnTo>
                  <a:lnTo>
                    <a:pt x="0" y="5441950"/>
                  </a:lnTo>
                  <a:lnTo>
                    <a:pt x="0" y="5494020"/>
                  </a:lnTo>
                  <a:lnTo>
                    <a:pt x="9773907" y="5494020"/>
                  </a:lnTo>
                  <a:lnTo>
                    <a:pt x="9773907" y="5441950"/>
                  </a:lnTo>
                  <a:lnTo>
                    <a:pt x="9773907" y="59690"/>
                  </a:lnTo>
                  <a:lnTo>
                    <a:pt x="9773907" y="1270"/>
                  </a:lnTo>
                  <a:lnTo>
                    <a:pt x="9773907" y="0"/>
                  </a:lnTo>
                  <a:close/>
                </a:path>
              </a:pathLst>
            </a:custGeom>
            <a:solidFill>
              <a:srgbClr val="DC0000"/>
            </a:solidFill>
          </p:spPr>
          <p:txBody>
            <a:bodyPr wrap="square" lIns="0" tIns="0" rIns="0" bIns="0" rtlCol="0"/>
            <a:lstStyle/>
            <a:p>
              <a:pPr defTabSz="829909"/>
              <a:endParaRPr sz="1634" kern="0">
                <a:solidFill>
                  <a:sysClr val="windowText" lastClr="000000"/>
                </a:solidFill>
              </a:endParaRPr>
            </a:p>
          </p:txBody>
        </p:sp>
        <p:pic>
          <p:nvPicPr>
            <p:cNvPr id="5" name="object 5"/>
            <p:cNvPicPr/>
            <p:nvPr/>
          </p:nvPicPr>
          <p:blipFill>
            <a:blip r:embed="rId3" cstate="print"/>
            <a:stretch>
              <a:fillRect/>
            </a:stretch>
          </p:blipFill>
          <p:spPr>
            <a:xfrm>
              <a:off x="9151342" y="5406939"/>
              <a:ext cx="825103" cy="909285"/>
            </a:xfrm>
            <a:prstGeom prst="rect">
              <a:avLst/>
            </a:prstGeom>
          </p:spPr>
        </p:pic>
      </p:grpSp>
      <p:sp>
        <p:nvSpPr>
          <p:cNvPr id="6" name="object 6"/>
          <p:cNvSpPr txBox="1">
            <a:spLocks noGrp="1"/>
          </p:cNvSpPr>
          <p:nvPr>
            <p:ph type="title"/>
          </p:nvPr>
        </p:nvSpPr>
        <p:spPr>
          <a:xfrm>
            <a:off x="1970743" y="1043619"/>
            <a:ext cx="9610587" cy="662051"/>
          </a:xfrm>
          <a:prstGeom prst="rect">
            <a:avLst/>
          </a:prstGeom>
        </p:spPr>
        <p:txBody>
          <a:bodyPr vert="horz" wrap="square" lIns="0" tIns="254518" rIns="0" bIns="0" rtlCol="0">
            <a:spAutoFit/>
          </a:bodyPr>
          <a:lstStyle/>
          <a:p>
            <a:pPr marL="444346">
              <a:spcBef>
                <a:spcPts val="91"/>
              </a:spcBef>
            </a:pPr>
            <a:r>
              <a:rPr spc="59"/>
              <a:t>Our</a:t>
            </a:r>
            <a:r>
              <a:rPr spc="-64"/>
              <a:t> </a:t>
            </a:r>
            <a:r>
              <a:rPr spc="100"/>
              <a:t>Sectors</a:t>
            </a:r>
          </a:p>
        </p:txBody>
      </p:sp>
      <p:grpSp>
        <p:nvGrpSpPr>
          <p:cNvPr id="7" name="object 7"/>
          <p:cNvGrpSpPr/>
          <p:nvPr/>
        </p:nvGrpSpPr>
        <p:grpSpPr>
          <a:xfrm>
            <a:off x="2268631" y="2318088"/>
            <a:ext cx="7655026" cy="2626211"/>
            <a:chOff x="1129506" y="2554189"/>
            <a:chExt cx="8434705" cy="2893695"/>
          </a:xfrm>
        </p:grpSpPr>
        <p:pic>
          <p:nvPicPr>
            <p:cNvPr id="8" name="object 8"/>
            <p:cNvPicPr/>
            <p:nvPr/>
          </p:nvPicPr>
          <p:blipFill>
            <a:blip r:embed="rId4" cstate="print"/>
            <a:stretch>
              <a:fillRect/>
            </a:stretch>
          </p:blipFill>
          <p:spPr>
            <a:xfrm>
              <a:off x="1129506" y="2554189"/>
              <a:ext cx="8434387" cy="1230976"/>
            </a:xfrm>
            <a:prstGeom prst="rect">
              <a:avLst/>
            </a:prstGeom>
          </p:spPr>
        </p:pic>
        <p:pic>
          <p:nvPicPr>
            <p:cNvPr id="9" name="object 9"/>
            <p:cNvPicPr/>
            <p:nvPr/>
          </p:nvPicPr>
          <p:blipFill>
            <a:blip r:embed="rId5" cstate="print"/>
            <a:stretch>
              <a:fillRect/>
            </a:stretch>
          </p:blipFill>
          <p:spPr>
            <a:xfrm>
              <a:off x="4664862" y="4858310"/>
              <a:ext cx="707452" cy="554752"/>
            </a:xfrm>
            <a:prstGeom prst="rect">
              <a:avLst/>
            </a:prstGeom>
          </p:spPr>
        </p:pic>
        <p:pic>
          <p:nvPicPr>
            <p:cNvPr id="10" name="object 10"/>
            <p:cNvPicPr/>
            <p:nvPr/>
          </p:nvPicPr>
          <p:blipFill>
            <a:blip r:embed="rId6" cstate="print"/>
            <a:stretch>
              <a:fillRect/>
            </a:stretch>
          </p:blipFill>
          <p:spPr>
            <a:xfrm>
              <a:off x="3837928" y="4858310"/>
              <a:ext cx="577755" cy="588965"/>
            </a:xfrm>
            <a:prstGeom prst="rect">
              <a:avLst/>
            </a:prstGeom>
          </p:spPr>
        </p:pic>
        <p:pic>
          <p:nvPicPr>
            <p:cNvPr id="11" name="object 11"/>
            <p:cNvPicPr/>
            <p:nvPr/>
          </p:nvPicPr>
          <p:blipFill>
            <a:blip r:embed="rId7" cstate="print"/>
            <a:stretch>
              <a:fillRect/>
            </a:stretch>
          </p:blipFill>
          <p:spPr>
            <a:xfrm>
              <a:off x="5657617" y="4909851"/>
              <a:ext cx="514606" cy="524591"/>
            </a:xfrm>
            <a:prstGeom prst="rect">
              <a:avLst/>
            </a:prstGeom>
          </p:spPr>
        </p:pic>
      </p:grpSp>
      <p:sp>
        <p:nvSpPr>
          <p:cNvPr id="12" name="object 12"/>
          <p:cNvSpPr txBox="1"/>
          <p:nvPr/>
        </p:nvSpPr>
        <p:spPr>
          <a:xfrm>
            <a:off x="4747888" y="4127295"/>
            <a:ext cx="469687" cy="207205"/>
          </a:xfrm>
          <a:prstGeom prst="rect">
            <a:avLst/>
          </a:prstGeom>
        </p:spPr>
        <p:txBody>
          <a:bodyPr vert="horz" wrap="square" lIns="0" tIns="11526" rIns="0" bIns="0" rtlCol="0">
            <a:spAutoFit/>
          </a:bodyPr>
          <a:lstStyle/>
          <a:p>
            <a:pPr marL="11527" defTabSz="829909">
              <a:spcBef>
                <a:spcPts val="91"/>
              </a:spcBef>
            </a:pPr>
            <a:r>
              <a:rPr sz="1271" kern="0" spc="-9">
                <a:solidFill>
                  <a:sysClr val="windowText" lastClr="000000"/>
                </a:solidFill>
                <a:latin typeface="Calibri"/>
                <a:cs typeface="Calibri"/>
              </a:rPr>
              <a:t>Detect</a:t>
            </a:r>
            <a:endParaRPr sz="1271" kern="0">
              <a:solidFill>
                <a:sysClr val="windowText" lastClr="000000"/>
              </a:solidFill>
              <a:latin typeface="Calibri"/>
              <a:cs typeface="Calibri"/>
            </a:endParaRPr>
          </a:p>
        </p:txBody>
      </p:sp>
      <p:sp>
        <p:nvSpPr>
          <p:cNvPr id="15" name="object 15"/>
          <p:cNvSpPr txBox="1"/>
          <p:nvPr/>
        </p:nvSpPr>
        <p:spPr>
          <a:xfrm>
            <a:off x="2040195" y="5523683"/>
            <a:ext cx="1557169" cy="158922"/>
          </a:xfrm>
          <a:prstGeom prst="rect">
            <a:avLst/>
          </a:prstGeom>
        </p:spPr>
        <p:txBody>
          <a:bodyPr vert="horz" wrap="square" lIns="0" tIns="19018" rIns="0" bIns="0" rtlCol="0">
            <a:spAutoFit/>
          </a:bodyPr>
          <a:lstStyle/>
          <a:p>
            <a:pPr marL="11527" defTabSz="829909">
              <a:spcBef>
                <a:spcPts val="150"/>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
        <p:nvSpPr>
          <p:cNvPr id="13" name="object 13"/>
          <p:cNvSpPr txBox="1"/>
          <p:nvPr/>
        </p:nvSpPr>
        <p:spPr>
          <a:xfrm>
            <a:off x="5615378" y="4127295"/>
            <a:ext cx="353850" cy="207205"/>
          </a:xfrm>
          <a:prstGeom prst="rect">
            <a:avLst/>
          </a:prstGeom>
        </p:spPr>
        <p:txBody>
          <a:bodyPr vert="horz" wrap="square" lIns="0" tIns="11526" rIns="0" bIns="0" rtlCol="0">
            <a:spAutoFit/>
          </a:bodyPr>
          <a:lstStyle/>
          <a:p>
            <a:pPr marL="11527" defTabSz="829909">
              <a:spcBef>
                <a:spcPts val="91"/>
              </a:spcBef>
            </a:pPr>
            <a:r>
              <a:rPr sz="1271" kern="0" spc="-18">
                <a:solidFill>
                  <a:sysClr val="windowText" lastClr="000000"/>
                </a:solidFill>
                <a:latin typeface="Calibri"/>
                <a:cs typeface="Calibri"/>
              </a:rPr>
              <a:t>Drop</a:t>
            </a:r>
            <a:endParaRPr sz="1271" kern="0">
              <a:solidFill>
                <a:sysClr val="windowText" lastClr="000000"/>
              </a:solidFill>
              <a:latin typeface="Calibri"/>
              <a:cs typeface="Calibri"/>
            </a:endParaRPr>
          </a:p>
        </p:txBody>
      </p:sp>
      <p:sp>
        <p:nvSpPr>
          <p:cNvPr id="14" name="object 14"/>
          <p:cNvSpPr txBox="1"/>
          <p:nvPr/>
        </p:nvSpPr>
        <p:spPr>
          <a:xfrm>
            <a:off x="6406599" y="4127295"/>
            <a:ext cx="498502" cy="207205"/>
          </a:xfrm>
          <a:prstGeom prst="rect">
            <a:avLst/>
          </a:prstGeom>
        </p:spPr>
        <p:txBody>
          <a:bodyPr vert="horz" wrap="square" lIns="0" tIns="11526" rIns="0" bIns="0" rtlCol="0">
            <a:spAutoFit/>
          </a:bodyPr>
          <a:lstStyle/>
          <a:p>
            <a:pPr marL="11527" defTabSz="829909">
              <a:spcBef>
                <a:spcPts val="91"/>
              </a:spcBef>
            </a:pPr>
            <a:r>
              <a:rPr sz="1271" kern="0" spc="-9">
                <a:solidFill>
                  <a:sysClr val="windowText" lastClr="000000"/>
                </a:solidFill>
                <a:latin typeface="Calibri"/>
                <a:cs typeface="Calibri"/>
              </a:rPr>
              <a:t>Deliver</a:t>
            </a:r>
            <a:endParaRPr sz="1271" kern="0">
              <a:solidFill>
                <a:sysClr val="windowText" lastClr="000000"/>
              </a:solidFill>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658471" y="933610"/>
            <a:ext cx="8875059" cy="4990780"/>
            <a:chOff x="457200" y="1028700"/>
            <a:chExt cx="9779000" cy="5499100"/>
          </a:xfrm>
        </p:grpSpPr>
        <p:pic>
          <p:nvPicPr>
            <p:cNvPr id="3" name="object 3"/>
            <p:cNvPicPr/>
            <p:nvPr/>
          </p:nvPicPr>
          <p:blipFill>
            <a:blip r:embed="rId2" cstate="print"/>
            <a:stretch>
              <a:fillRect/>
            </a:stretch>
          </p:blipFill>
          <p:spPr>
            <a:xfrm>
              <a:off x="457200" y="1028700"/>
              <a:ext cx="9779000" cy="5499100"/>
            </a:xfrm>
            <a:prstGeom prst="rect">
              <a:avLst/>
            </a:prstGeom>
          </p:spPr>
        </p:pic>
        <p:sp>
          <p:nvSpPr>
            <p:cNvPr id="4" name="object 4"/>
            <p:cNvSpPr/>
            <p:nvPr/>
          </p:nvSpPr>
          <p:spPr>
            <a:xfrm>
              <a:off x="462292" y="1033779"/>
              <a:ext cx="9773920" cy="5494020"/>
            </a:xfrm>
            <a:custGeom>
              <a:avLst/>
              <a:gdLst/>
              <a:ahLst/>
              <a:cxnLst/>
              <a:rect l="l" t="t" r="r" b="b"/>
              <a:pathLst>
                <a:path w="9773920" h="5494020">
                  <a:moveTo>
                    <a:pt x="9773907" y="0"/>
                  </a:moveTo>
                  <a:lnTo>
                    <a:pt x="9718878" y="0"/>
                  </a:lnTo>
                  <a:lnTo>
                    <a:pt x="9718878" y="1270"/>
                  </a:lnTo>
                  <a:lnTo>
                    <a:pt x="9718878" y="59690"/>
                  </a:lnTo>
                  <a:lnTo>
                    <a:pt x="9718878" y="5441950"/>
                  </a:lnTo>
                  <a:lnTo>
                    <a:pt x="60147" y="5441950"/>
                  </a:lnTo>
                  <a:lnTo>
                    <a:pt x="60147" y="59690"/>
                  </a:lnTo>
                  <a:lnTo>
                    <a:pt x="9718675" y="59690"/>
                  </a:lnTo>
                  <a:lnTo>
                    <a:pt x="9718675" y="1270"/>
                  </a:lnTo>
                  <a:lnTo>
                    <a:pt x="60147" y="1270"/>
                  </a:lnTo>
                  <a:lnTo>
                    <a:pt x="60147" y="0"/>
                  </a:lnTo>
                  <a:lnTo>
                    <a:pt x="0" y="0"/>
                  </a:lnTo>
                  <a:lnTo>
                    <a:pt x="0" y="1270"/>
                  </a:lnTo>
                  <a:lnTo>
                    <a:pt x="0" y="59690"/>
                  </a:lnTo>
                  <a:lnTo>
                    <a:pt x="0" y="5441950"/>
                  </a:lnTo>
                  <a:lnTo>
                    <a:pt x="0" y="5494020"/>
                  </a:lnTo>
                  <a:lnTo>
                    <a:pt x="9773907" y="5494020"/>
                  </a:lnTo>
                  <a:lnTo>
                    <a:pt x="9773907" y="5441950"/>
                  </a:lnTo>
                  <a:lnTo>
                    <a:pt x="9773907" y="59690"/>
                  </a:lnTo>
                  <a:lnTo>
                    <a:pt x="9773907" y="1270"/>
                  </a:lnTo>
                  <a:lnTo>
                    <a:pt x="9773907" y="0"/>
                  </a:lnTo>
                  <a:close/>
                </a:path>
              </a:pathLst>
            </a:custGeom>
            <a:solidFill>
              <a:srgbClr val="DC0000"/>
            </a:solidFill>
          </p:spPr>
          <p:txBody>
            <a:bodyPr wrap="square" lIns="0" tIns="0" rIns="0" bIns="0" rtlCol="0"/>
            <a:lstStyle/>
            <a:p>
              <a:pPr defTabSz="829909"/>
              <a:endParaRPr sz="1634" kern="0">
                <a:solidFill>
                  <a:sysClr val="windowText" lastClr="000000"/>
                </a:solidFill>
              </a:endParaRPr>
            </a:p>
          </p:txBody>
        </p:sp>
        <p:pic>
          <p:nvPicPr>
            <p:cNvPr id="5" name="object 5"/>
            <p:cNvPicPr/>
            <p:nvPr/>
          </p:nvPicPr>
          <p:blipFill>
            <a:blip r:embed="rId3" cstate="print"/>
            <a:stretch>
              <a:fillRect/>
            </a:stretch>
          </p:blipFill>
          <p:spPr>
            <a:xfrm>
              <a:off x="9151342" y="5406939"/>
              <a:ext cx="825103" cy="909285"/>
            </a:xfrm>
            <a:prstGeom prst="rect">
              <a:avLst/>
            </a:prstGeom>
          </p:spPr>
        </p:pic>
        <p:pic>
          <p:nvPicPr>
            <p:cNvPr id="6" name="object 6"/>
            <p:cNvPicPr/>
            <p:nvPr/>
          </p:nvPicPr>
          <p:blipFill>
            <a:blip r:embed="rId4" cstate="print"/>
            <a:stretch>
              <a:fillRect/>
            </a:stretch>
          </p:blipFill>
          <p:spPr>
            <a:xfrm>
              <a:off x="3787846" y="2823310"/>
              <a:ext cx="1993993" cy="1506736"/>
            </a:xfrm>
            <a:prstGeom prst="rect">
              <a:avLst/>
            </a:prstGeom>
          </p:spPr>
        </p:pic>
      </p:grpSp>
      <p:sp>
        <p:nvSpPr>
          <p:cNvPr id="7" name="object 7"/>
          <p:cNvSpPr txBox="1">
            <a:spLocks noGrp="1"/>
          </p:cNvSpPr>
          <p:nvPr>
            <p:ph type="title"/>
          </p:nvPr>
        </p:nvSpPr>
        <p:spPr>
          <a:xfrm>
            <a:off x="2314422" y="1391512"/>
            <a:ext cx="4027778" cy="374815"/>
          </a:xfrm>
          <a:prstGeom prst="rect">
            <a:avLst/>
          </a:prstGeom>
        </p:spPr>
        <p:txBody>
          <a:bodyPr vert="horz" wrap="square" lIns="0" tIns="11526" rIns="0" bIns="0" rtlCol="0">
            <a:spAutoFit/>
          </a:bodyPr>
          <a:lstStyle/>
          <a:p>
            <a:pPr marL="11527">
              <a:spcBef>
                <a:spcPts val="91"/>
              </a:spcBef>
            </a:pPr>
            <a:r>
              <a:rPr sz="2360" spc="86"/>
              <a:t>Use</a:t>
            </a:r>
            <a:r>
              <a:rPr sz="2360" spc="-54"/>
              <a:t> </a:t>
            </a:r>
            <a:r>
              <a:rPr sz="2360" spc="118"/>
              <a:t>cases:</a:t>
            </a:r>
            <a:r>
              <a:rPr sz="2360" spc="-27"/>
              <a:t> </a:t>
            </a:r>
            <a:r>
              <a:rPr sz="2360" spc="54"/>
              <a:t>detect,</a:t>
            </a:r>
            <a:r>
              <a:rPr sz="2360" spc="5"/>
              <a:t> </a:t>
            </a:r>
            <a:r>
              <a:rPr sz="2360"/>
              <a:t>drop,</a:t>
            </a:r>
            <a:r>
              <a:rPr sz="2360" spc="-5"/>
              <a:t> </a:t>
            </a:r>
            <a:r>
              <a:rPr sz="2360" spc="-9"/>
              <a:t>deliver</a:t>
            </a:r>
            <a:endParaRPr sz="2360"/>
          </a:p>
        </p:txBody>
      </p:sp>
      <p:sp>
        <p:nvSpPr>
          <p:cNvPr id="8" name="object 8"/>
          <p:cNvSpPr txBox="1"/>
          <p:nvPr/>
        </p:nvSpPr>
        <p:spPr>
          <a:xfrm>
            <a:off x="3272578" y="1845595"/>
            <a:ext cx="446058" cy="193227"/>
          </a:xfrm>
          <a:prstGeom prst="rect">
            <a:avLst/>
          </a:prstGeom>
        </p:spPr>
        <p:txBody>
          <a:bodyPr vert="horz" wrap="square" lIns="0" tIns="11526" rIns="0" bIns="0" rtlCol="0">
            <a:spAutoFit/>
          </a:bodyPr>
          <a:lstStyle/>
          <a:p>
            <a:pPr marL="11527" defTabSz="829909">
              <a:spcBef>
                <a:spcPts val="91"/>
              </a:spcBef>
            </a:pPr>
            <a:r>
              <a:rPr sz="1180" kern="0" spc="-9">
                <a:solidFill>
                  <a:sysClr val="windowText" lastClr="000000"/>
                </a:solidFill>
                <a:latin typeface="Arial"/>
                <a:cs typeface="Arial"/>
              </a:rPr>
              <a:t>Detect</a:t>
            </a:r>
            <a:endParaRPr sz="1180" kern="0">
              <a:solidFill>
                <a:sysClr val="windowText" lastClr="000000"/>
              </a:solidFill>
              <a:latin typeface="Arial"/>
              <a:cs typeface="Arial"/>
            </a:endParaRPr>
          </a:p>
        </p:txBody>
      </p:sp>
      <p:sp>
        <p:nvSpPr>
          <p:cNvPr id="9" name="object 9"/>
          <p:cNvSpPr txBox="1"/>
          <p:nvPr/>
        </p:nvSpPr>
        <p:spPr>
          <a:xfrm>
            <a:off x="2771832" y="2167396"/>
            <a:ext cx="1189488" cy="318774"/>
          </a:xfrm>
          <a:prstGeom prst="rect">
            <a:avLst/>
          </a:prstGeom>
        </p:spPr>
        <p:txBody>
          <a:bodyPr vert="horz" wrap="square" lIns="0" tIns="11526" rIns="0" bIns="0" rtlCol="0">
            <a:spAutoFit/>
          </a:bodyPr>
          <a:lstStyle/>
          <a:p>
            <a:pPr algn="ctr" defTabSz="829909">
              <a:spcBef>
                <a:spcPts val="91"/>
              </a:spcBef>
            </a:pPr>
            <a:r>
              <a:rPr sz="998" kern="0" spc="-9">
                <a:solidFill>
                  <a:sysClr val="windowText" lastClr="000000"/>
                </a:solidFill>
                <a:latin typeface="Arial"/>
                <a:cs typeface="Arial"/>
              </a:rPr>
              <a:t>‘ELINT’</a:t>
            </a:r>
            <a:endParaRPr sz="998" kern="0">
              <a:solidFill>
                <a:sysClr val="windowText" lastClr="000000"/>
              </a:solidFill>
              <a:latin typeface="Arial"/>
              <a:cs typeface="Arial"/>
            </a:endParaRPr>
          </a:p>
          <a:p>
            <a:pPr algn="ctr" defTabSz="829909"/>
            <a:r>
              <a:rPr sz="998" kern="0" spc="-41">
                <a:solidFill>
                  <a:sysClr val="windowText" lastClr="000000"/>
                </a:solidFill>
                <a:latin typeface="Arial"/>
                <a:cs typeface="Arial"/>
              </a:rPr>
              <a:t>Electronic</a:t>
            </a:r>
            <a:r>
              <a:rPr sz="998" kern="0" spc="-14">
                <a:solidFill>
                  <a:sysClr val="windowText" lastClr="000000"/>
                </a:solidFill>
                <a:latin typeface="Arial"/>
                <a:cs typeface="Arial"/>
              </a:rPr>
              <a:t> </a:t>
            </a:r>
            <a:r>
              <a:rPr sz="998" kern="0" spc="-9">
                <a:solidFill>
                  <a:sysClr val="windowText" lastClr="000000"/>
                </a:solidFill>
                <a:latin typeface="Arial"/>
                <a:cs typeface="Arial"/>
              </a:rPr>
              <a:t>Intelligence</a:t>
            </a:r>
            <a:endParaRPr sz="998" kern="0">
              <a:solidFill>
                <a:sysClr val="windowText" lastClr="000000"/>
              </a:solidFill>
              <a:latin typeface="Arial"/>
              <a:cs typeface="Arial"/>
            </a:endParaRPr>
          </a:p>
        </p:txBody>
      </p:sp>
      <p:grpSp>
        <p:nvGrpSpPr>
          <p:cNvPr id="10" name="object 10"/>
          <p:cNvGrpSpPr/>
          <p:nvPr/>
        </p:nvGrpSpPr>
        <p:grpSpPr>
          <a:xfrm>
            <a:off x="4607172" y="1925429"/>
            <a:ext cx="2624482" cy="3130475"/>
            <a:chOff x="3706232" y="2121537"/>
            <a:chExt cx="2891790" cy="3449320"/>
          </a:xfrm>
        </p:grpSpPr>
        <p:sp>
          <p:nvSpPr>
            <p:cNvPr id="11" name="object 11"/>
            <p:cNvSpPr/>
            <p:nvPr/>
          </p:nvSpPr>
          <p:spPr>
            <a:xfrm>
              <a:off x="3713822" y="3839088"/>
              <a:ext cx="2540" cy="27940"/>
            </a:xfrm>
            <a:custGeom>
              <a:avLst/>
              <a:gdLst/>
              <a:ahLst/>
              <a:cxnLst/>
              <a:rect l="l" t="t" r="r" b="b"/>
              <a:pathLst>
                <a:path w="2539" h="27939">
                  <a:moveTo>
                    <a:pt x="2268" y="0"/>
                  </a:moveTo>
                  <a:lnTo>
                    <a:pt x="0" y="8"/>
                  </a:lnTo>
                  <a:lnTo>
                    <a:pt x="118" y="27762"/>
                  </a:lnTo>
                  <a:lnTo>
                    <a:pt x="2386" y="27753"/>
                  </a:lnTo>
                  <a:lnTo>
                    <a:pt x="2268" y="0"/>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12" name="object 12"/>
            <p:cNvSpPr/>
            <p:nvPr/>
          </p:nvSpPr>
          <p:spPr>
            <a:xfrm>
              <a:off x="3717416" y="3887658"/>
              <a:ext cx="0" cy="999490"/>
            </a:xfrm>
            <a:custGeom>
              <a:avLst/>
              <a:gdLst/>
              <a:ahLst/>
              <a:cxnLst/>
              <a:rect l="l" t="t" r="r" b="b"/>
              <a:pathLst>
                <a:path h="999489">
                  <a:moveTo>
                    <a:pt x="0" y="0"/>
                  </a:moveTo>
                  <a:lnTo>
                    <a:pt x="0" y="999140"/>
                  </a:lnTo>
                </a:path>
              </a:pathLst>
            </a:custGeom>
            <a:ln w="6752">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13" name="object 13"/>
            <p:cNvSpPr/>
            <p:nvPr/>
          </p:nvSpPr>
          <p:spPr>
            <a:xfrm>
              <a:off x="3718572" y="3887634"/>
              <a:ext cx="5715" cy="1679575"/>
            </a:xfrm>
            <a:custGeom>
              <a:avLst/>
              <a:gdLst/>
              <a:ahLst/>
              <a:cxnLst/>
              <a:rect l="l" t="t" r="r" b="b"/>
              <a:pathLst>
                <a:path w="5714" h="1679575">
                  <a:moveTo>
                    <a:pt x="2387" y="27749"/>
                  </a:moveTo>
                  <a:lnTo>
                    <a:pt x="2273" y="0"/>
                  </a:lnTo>
                  <a:lnTo>
                    <a:pt x="0" y="12"/>
                  </a:lnTo>
                  <a:lnTo>
                    <a:pt x="114" y="27774"/>
                  </a:lnTo>
                  <a:lnTo>
                    <a:pt x="2387" y="27749"/>
                  </a:lnTo>
                  <a:close/>
                </a:path>
                <a:path w="5714" h="1679575">
                  <a:moveTo>
                    <a:pt x="2425" y="1047724"/>
                  </a:moveTo>
                  <a:lnTo>
                    <a:pt x="2298" y="1019975"/>
                  </a:lnTo>
                  <a:lnTo>
                    <a:pt x="38" y="1019987"/>
                  </a:lnTo>
                  <a:lnTo>
                    <a:pt x="165" y="1047737"/>
                  </a:lnTo>
                  <a:lnTo>
                    <a:pt x="2425" y="1047724"/>
                  </a:lnTo>
                  <a:close/>
                </a:path>
                <a:path w="5714" h="1679575">
                  <a:moveTo>
                    <a:pt x="2603" y="76327"/>
                  </a:moveTo>
                  <a:lnTo>
                    <a:pt x="2489" y="48564"/>
                  </a:lnTo>
                  <a:lnTo>
                    <a:pt x="215" y="48590"/>
                  </a:lnTo>
                  <a:lnTo>
                    <a:pt x="330" y="76339"/>
                  </a:lnTo>
                  <a:lnTo>
                    <a:pt x="2603" y="76327"/>
                  </a:lnTo>
                  <a:close/>
                </a:path>
                <a:path w="5714" h="1679575">
                  <a:moveTo>
                    <a:pt x="2654" y="1096302"/>
                  </a:moveTo>
                  <a:lnTo>
                    <a:pt x="2527" y="1068539"/>
                  </a:lnTo>
                  <a:lnTo>
                    <a:pt x="254" y="1068552"/>
                  </a:lnTo>
                  <a:lnTo>
                    <a:pt x="381" y="1096302"/>
                  </a:lnTo>
                  <a:lnTo>
                    <a:pt x="2654" y="1096302"/>
                  </a:lnTo>
                  <a:close/>
                </a:path>
                <a:path w="5714" h="1679575">
                  <a:moveTo>
                    <a:pt x="2819" y="124891"/>
                  </a:moveTo>
                  <a:lnTo>
                    <a:pt x="2705" y="97142"/>
                  </a:lnTo>
                  <a:lnTo>
                    <a:pt x="431" y="97142"/>
                  </a:lnTo>
                  <a:lnTo>
                    <a:pt x="558" y="124904"/>
                  </a:lnTo>
                  <a:lnTo>
                    <a:pt x="2819" y="124891"/>
                  </a:lnTo>
                  <a:close/>
                </a:path>
                <a:path w="5714" h="1679575">
                  <a:moveTo>
                    <a:pt x="2870" y="1144866"/>
                  </a:moveTo>
                  <a:lnTo>
                    <a:pt x="2743" y="1117117"/>
                  </a:lnTo>
                  <a:lnTo>
                    <a:pt x="469" y="1117117"/>
                  </a:lnTo>
                  <a:lnTo>
                    <a:pt x="596" y="1144879"/>
                  </a:lnTo>
                  <a:lnTo>
                    <a:pt x="2870" y="1144866"/>
                  </a:lnTo>
                  <a:close/>
                </a:path>
                <a:path w="5714" h="1679575">
                  <a:moveTo>
                    <a:pt x="3035" y="173456"/>
                  </a:moveTo>
                  <a:lnTo>
                    <a:pt x="2921" y="145707"/>
                  </a:lnTo>
                  <a:lnTo>
                    <a:pt x="647" y="145719"/>
                  </a:lnTo>
                  <a:lnTo>
                    <a:pt x="774" y="173469"/>
                  </a:lnTo>
                  <a:lnTo>
                    <a:pt x="3035" y="173456"/>
                  </a:lnTo>
                  <a:close/>
                </a:path>
                <a:path w="5714" h="1679575">
                  <a:moveTo>
                    <a:pt x="3086" y="1193431"/>
                  </a:moveTo>
                  <a:lnTo>
                    <a:pt x="2959" y="1165682"/>
                  </a:lnTo>
                  <a:lnTo>
                    <a:pt x="685" y="1165694"/>
                  </a:lnTo>
                  <a:lnTo>
                    <a:pt x="812" y="1193444"/>
                  </a:lnTo>
                  <a:lnTo>
                    <a:pt x="3086" y="1193431"/>
                  </a:lnTo>
                  <a:close/>
                </a:path>
                <a:path w="5714" h="1679575">
                  <a:moveTo>
                    <a:pt x="3263" y="222034"/>
                  </a:moveTo>
                  <a:lnTo>
                    <a:pt x="3136" y="194271"/>
                  </a:lnTo>
                  <a:lnTo>
                    <a:pt x="876" y="194284"/>
                  </a:lnTo>
                  <a:lnTo>
                    <a:pt x="990" y="222034"/>
                  </a:lnTo>
                  <a:lnTo>
                    <a:pt x="3263" y="222034"/>
                  </a:lnTo>
                  <a:close/>
                </a:path>
                <a:path w="5714" h="1679575">
                  <a:moveTo>
                    <a:pt x="3302" y="1241996"/>
                  </a:moveTo>
                  <a:lnTo>
                    <a:pt x="3175" y="1214247"/>
                  </a:lnTo>
                  <a:lnTo>
                    <a:pt x="901" y="1214259"/>
                  </a:lnTo>
                  <a:lnTo>
                    <a:pt x="1028" y="1242021"/>
                  </a:lnTo>
                  <a:lnTo>
                    <a:pt x="3302" y="1241996"/>
                  </a:lnTo>
                  <a:close/>
                </a:path>
                <a:path w="5714" h="1679575">
                  <a:moveTo>
                    <a:pt x="3479" y="270598"/>
                  </a:moveTo>
                  <a:lnTo>
                    <a:pt x="3352" y="242849"/>
                  </a:lnTo>
                  <a:lnTo>
                    <a:pt x="1092" y="242862"/>
                  </a:lnTo>
                  <a:lnTo>
                    <a:pt x="1219" y="270611"/>
                  </a:lnTo>
                  <a:lnTo>
                    <a:pt x="3479" y="270598"/>
                  </a:lnTo>
                  <a:close/>
                </a:path>
                <a:path w="5714" h="1679575">
                  <a:moveTo>
                    <a:pt x="3517" y="1290561"/>
                  </a:moveTo>
                  <a:lnTo>
                    <a:pt x="3390" y="1262811"/>
                  </a:lnTo>
                  <a:lnTo>
                    <a:pt x="1130" y="1262837"/>
                  </a:lnTo>
                  <a:lnTo>
                    <a:pt x="1257" y="1290586"/>
                  </a:lnTo>
                  <a:lnTo>
                    <a:pt x="3517" y="1290561"/>
                  </a:lnTo>
                  <a:close/>
                </a:path>
                <a:path w="5714" h="1679575">
                  <a:moveTo>
                    <a:pt x="3708" y="319163"/>
                  </a:moveTo>
                  <a:lnTo>
                    <a:pt x="3581" y="291414"/>
                  </a:lnTo>
                  <a:lnTo>
                    <a:pt x="1308" y="291426"/>
                  </a:lnTo>
                  <a:lnTo>
                    <a:pt x="1435" y="319176"/>
                  </a:lnTo>
                  <a:lnTo>
                    <a:pt x="3708" y="319163"/>
                  </a:lnTo>
                  <a:close/>
                </a:path>
                <a:path w="5714" h="1679575">
                  <a:moveTo>
                    <a:pt x="3733" y="1339138"/>
                  </a:moveTo>
                  <a:lnTo>
                    <a:pt x="3606" y="1311376"/>
                  </a:lnTo>
                  <a:lnTo>
                    <a:pt x="1346" y="1311389"/>
                  </a:lnTo>
                  <a:lnTo>
                    <a:pt x="1473" y="1339138"/>
                  </a:lnTo>
                  <a:lnTo>
                    <a:pt x="3733" y="1339138"/>
                  </a:lnTo>
                  <a:close/>
                </a:path>
                <a:path w="5714" h="1679575">
                  <a:moveTo>
                    <a:pt x="3924" y="367741"/>
                  </a:moveTo>
                  <a:lnTo>
                    <a:pt x="3797" y="339979"/>
                  </a:lnTo>
                  <a:lnTo>
                    <a:pt x="1524" y="339991"/>
                  </a:lnTo>
                  <a:lnTo>
                    <a:pt x="1651" y="367753"/>
                  </a:lnTo>
                  <a:lnTo>
                    <a:pt x="3924" y="367741"/>
                  </a:lnTo>
                  <a:close/>
                </a:path>
                <a:path w="5714" h="1679575">
                  <a:moveTo>
                    <a:pt x="3962" y="1387703"/>
                  </a:moveTo>
                  <a:lnTo>
                    <a:pt x="3835" y="1359954"/>
                  </a:lnTo>
                  <a:lnTo>
                    <a:pt x="1562" y="1359954"/>
                  </a:lnTo>
                  <a:lnTo>
                    <a:pt x="1689" y="1387716"/>
                  </a:lnTo>
                  <a:lnTo>
                    <a:pt x="3962" y="1387703"/>
                  </a:lnTo>
                  <a:close/>
                </a:path>
                <a:path w="5714" h="1679575">
                  <a:moveTo>
                    <a:pt x="4140" y="416306"/>
                  </a:moveTo>
                  <a:lnTo>
                    <a:pt x="4013" y="388556"/>
                  </a:lnTo>
                  <a:lnTo>
                    <a:pt x="1739" y="388569"/>
                  </a:lnTo>
                  <a:lnTo>
                    <a:pt x="1866" y="416318"/>
                  </a:lnTo>
                  <a:lnTo>
                    <a:pt x="4140" y="416306"/>
                  </a:lnTo>
                  <a:close/>
                </a:path>
                <a:path w="5714" h="1679575">
                  <a:moveTo>
                    <a:pt x="4178" y="1436268"/>
                  </a:moveTo>
                  <a:lnTo>
                    <a:pt x="4051" y="1408518"/>
                  </a:lnTo>
                  <a:lnTo>
                    <a:pt x="1778" y="1408531"/>
                  </a:lnTo>
                  <a:lnTo>
                    <a:pt x="1905" y="1436281"/>
                  </a:lnTo>
                  <a:lnTo>
                    <a:pt x="4178" y="1436268"/>
                  </a:lnTo>
                  <a:close/>
                </a:path>
                <a:path w="5714" h="1679575">
                  <a:moveTo>
                    <a:pt x="4356" y="464883"/>
                  </a:moveTo>
                  <a:lnTo>
                    <a:pt x="4229" y="437121"/>
                  </a:lnTo>
                  <a:lnTo>
                    <a:pt x="1955" y="437134"/>
                  </a:lnTo>
                  <a:lnTo>
                    <a:pt x="2082" y="464883"/>
                  </a:lnTo>
                  <a:lnTo>
                    <a:pt x="4356" y="464883"/>
                  </a:lnTo>
                  <a:close/>
                </a:path>
                <a:path w="5714" h="1679575">
                  <a:moveTo>
                    <a:pt x="4394" y="1484845"/>
                  </a:moveTo>
                  <a:lnTo>
                    <a:pt x="4267" y="1457083"/>
                  </a:lnTo>
                  <a:lnTo>
                    <a:pt x="1993" y="1457096"/>
                  </a:lnTo>
                  <a:lnTo>
                    <a:pt x="2120" y="1484858"/>
                  </a:lnTo>
                  <a:lnTo>
                    <a:pt x="4394" y="1484845"/>
                  </a:lnTo>
                  <a:close/>
                </a:path>
                <a:path w="5714" h="1679575">
                  <a:moveTo>
                    <a:pt x="4572" y="513448"/>
                  </a:moveTo>
                  <a:lnTo>
                    <a:pt x="4445" y="485698"/>
                  </a:lnTo>
                  <a:lnTo>
                    <a:pt x="2171" y="485698"/>
                  </a:lnTo>
                  <a:lnTo>
                    <a:pt x="2298" y="513461"/>
                  </a:lnTo>
                  <a:lnTo>
                    <a:pt x="4572" y="513448"/>
                  </a:lnTo>
                  <a:close/>
                </a:path>
                <a:path w="5714" h="1679575">
                  <a:moveTo>
                    <a:pt x="4610" y="1533410"/>
                  </a:moveTo>
                  <a:lnTo>
                    <a:pt x="4483" y="1505661"/>
                  </a:lnTo>
                  <a:lnTo>
                    <a:pt x="2209" y="1505673"/>
                  </a:lnTo>
                  <a:lnTo>
                    <a:pt x="2336" y="1533423"/>
                  </a:lnTo>
                  <a:lnTo>
                    <a:pt x="4610" y="1533410"/>
                  </a:lnTo>
                  <a:close/>
                </a:path>
                <a:path w="5714" h="1679575">
                  <a:moveTo>
                    <a:pt x="4787" y="562013"/>
                  </a:moveTo>
                  <a:lnTo>
                    <a:pt x="4660" y="534263"/>
                  </a:lnTo>
                  <a:lnTo>
                    <a:pt x="2400" y="534276"/>
                  </a:lnTo>
                  <a:lnTo>
                    <a:pt x="2527" y="562025"/>
                  </a:lnTo>
                  <a:lnTo>
                    <a:pt x="4787" y="562013"/>
                  </a:lnTo>
                  <a:close/>
                </a:path>
                <a:path w="5714" h="1679575">
                  <a:moveTo>
                    <a:pt x="4826" y="1581988"/>
                  </a:moveTo>
                  <a:lnTo>
                    <a:pt x="4699" y="1554226"/>
                  </a:lnTo>
                  <a:lnTo>
                    <a:pt x="2425" y="1554238"/>
                  </a:lnTo>
                  <a:lnTo>
                    <a:pt x="2565" y="1581988"/>
                  </a:lnTo>
                  <a:lnTo>
                    <a:pt x="4826" y="1581988"/>
                  </a:lnTo>
                  <a:close/>
                </a:path>
                <a:path w="5714" h="1679575">
                  <a:moveTo>
                    <a:pt x="5003" y="610590"/>
                  </a:moveTo>
                  <a:lnTo>
                    <a:pt x="4876" y="582828"/>
                  </a:lnTo>
                  <a:lnTo>
                    <a:pt x="2616" y="582841"/>
                  </a:lnTo>
                  <a:lnTo>
                    <a:pt x="2743" y="610590"/>
                  </a:lnTo>
                  <a:lnTo>
                    <a:pt x="5003" y="610590"/>
                  </a:lnTo>
                  <a:close/>
                </a:path>
                <a:path w="5714" h="1679575">
                  <a:moveTo>
                    <a:pt x="5041" y="1630553"/>
                  </a:moveTo>
                  <a:lnTo>
                    <a:pt x="4914" y="1602803"/>
                  </a:lnTo>
                  <a:lnTo>
                    <a:pt x="2654" y="1602803"/>
                  </a:lnTo>
                  <a:lnTo>
                    <a:pt x="2781" y="1630565"/>
                  </a:lnTo>
                  <a:lnTo>
                    <a:pt x="5041" y="1630553"/>
                  </a:lnTo>
                  <a:close/>
                </a:path>
                <a:path w="5714" h="1679575">
                  <a:moveTo>
                    <a:pt x="5232" y="659155"/>
                  </a:moveTo>
                  <a:lnTo>
                    <a:pt x="5105" y="631405"/>
                  </a:lnTo>
                  <a:lnTo>
                    <a:pt x="2832" y="631405"/>
                  </a:lnTo>
                  <a:lnTo>
                    <a:pt x="2959" y="659168"/>
                  </a:lnTo>
                  <a:lnTo>
                    <a:pt x="5232" y="659155"/>
                  </a:lnTo>
                  <a:close/>
                </a:path>
                <a:path w="5714" h="1679575">
                  <a:moveTo>
                    <a:pt x="5257" y="1679117"/>
                  </a:moveTo>
                  <a:lnTo>
                    <a:pt x="5130" y="1651368"/>
                  </a:lnTo>
                  <a:lnTo>
                    <a:pt x="2870" y="1651381"/>
                  </a:lnTo>
                  <a:lnTo>
                    <a:pt x="2997" y="1679130"/>
                  </a:lnTo>
                  <a:lnTo>
                    <a:pt x="5257" y="1679117"/>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14" name="object 14"/>
            <p:cNvSpPr/>
            <p:nvPr/>
          </p:nvSpPr>
          <p:spPr>
            <a:xfrm>
              <a:off x="3725003" y="4567599"/>
              <a:ext cx="0" cy="999490"/>
            </a:xfrm>
            <a:custGeom>
              <a:avLst/>
              <a:gdLst/>
              <a:ahLst/>
              <a:cxnLst/>
              <a:rect l="l" t="t" r="r" b="b"/>
              <a:pathLst>
                <a:path h="999489">
                  <a:moveTo>
                    <a:pt x="0" y="0"/>
                  </a:moveTo>
                  <a:lnTo>
                    <a:pt x="0" y="999142"/>
                  </a:lnTo>
                </a:path>
              </a:pathLst>
            </a:custGeom>
            <a:ln w="6751">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15" name="object 15"/>
            <p:cNvSpPr/>
            <p:nvPr/>
          </p:nvSpPr>
          <p:spPr>
            <a:xfrm>
              <a:off x="3709725" y="2161104"/>
              <a:ext cx="0" cy="1026160"/>
            </a:xfrm>
            <a:custGeom>
              <a:avLst/>
              <a:gdLst/>
              <a:ahLst/>
              <a:cxnLst/>
              <a:rect l="l" t="t" r="r" b="b"/>
              <a:pathLst>
                <a:path h="1026160">
                  <a:moveTo>
                    <a:pt x="0" y="0"/>
                  </a:moveTo>
                  <a:lnTo>
                    <a:pt x="0" y="1025785"/>
                  </a:lnTo>
                </a:path>
              </a:pathLst>
            </a:custGeom>
            <a:ln w="6869">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16" name="object 16"/>
            <p:cNvSpPr/>
            <p:nvPr/>
          </p:nvSpPr>
          <p:spPr>
            <a:xfrm>
              <a:off x="3710940" y="2187727"/>
              <a:ext cx="5715" cy="1679575"/>
            </a:xfrm>
            <a:custGeom>
              <a:avLst/>
              <a:gdLst/>
              <a:ahLst/>
              <a:cxnLst/>
              <a:rect l="l" t="t" r="r" b="b"/>
              <a:pathLst>
                <a:path w="5714" h="1679575">
                  <a:moveTo>
                    <a:pt x="2400" y="27749"/>
                  </a:moveTo>
                  <a:lnTo>
                    <a:pt x="2273" y="0"/>
                  </a:lnTo>
                  <a:lnTo>
                    <a:pt x="0" y="12"/>
                  </a:lnTo>
                  <a:lnTo>
                    <a:pt x="127" y="27774"/>
                  </a:lnTo>
                  <a:lnTo>
                    <a:pt x="2400" y="27749"/>
                  </a:lnTo>
                  <a:close/>
                </a:path>
                <a:path w="5714" h="1679575">
                  <a:moveTo>
                    <a:pt x="2425" y="1047724"/>
                  </a:moveTo>
                  <a:lnTo>
                    <a:pt x="2298" y="1019975"/>
                  </a:lnTo>
                  <a:lnTo>
                    <a:pt x="38" y="1019987"/>
                  </a:lnTo>
                  <a:lnTo>
                    <a:pt x="165" y="1047737"/>
                  </a:lnTo>
                  <a:lnTo>
                    <a:pt x="2425" y="1047724"/>
                  </a:lnTo>
                  <a:close/>
                </a:path>
                <a:path w="5714" h="1679575">
                  <a:moveTo>
                    <a:pt x="2616" y="76327"/>
                  </a:moveTo>
                  <a:lnTo>
                    <a:pt x="2489" y="48564"/>
                  </a:lnTo>
                  <a:lnTo>
                    <a:pt x="215" y="48590"/>
                  </a:lnTo>
                  <a:lnTo>
                    <a:pt x="342" y="76339"/>
                  </a:lnTo>
                  <a:lnTo>
                    <a:pt x="2616" y="76327"/>
                  </a:lnTo>
                  <a:close/>
                </a:path>
                <a:path w="5714" h="1679575">
                  <a:moveTo>
                    <a:pt x="2654" y="1096289"/>
                  </a:moveTo>
                  <a:lnTo>
                    <a:pt x="2527" y="1068539"/>
                  </a:lnTo>
                  <a:lnTo>
                    <a:pt x="254" y="1068552"/>
                  </a:lnTo>
                  <a:lnTo>
                    <a:pt x="381" y="1096302"/>
                  </a:lnTo>
                  <a:lnTo>
                    <a:pt x="2654" y="1096289"/>
                  </a:lnTo>
                  <a:close/>
                </a:path>
                <a:path w="5714" h="1679575">
                  <a:moveTo>
                    <a:pt x="2832" y="124891"/>
                  </a:moveTo>
                  <a:lnTo>
                    <a:pt x="2705" y="97142"/>
                  </a:lnTo>
                  <a:lnTo>
                    <a:pt x="431" y="97155"/>
                  </a:lnTo>
                  <a:lnTo>
                    <a:pt x="558" y="124904"/>
                  </a:lnTo>
                  <a:lnTo>
                    <a:pt x="2832" y="124891"/>
                  </a:lnTo>
                  <a:close/>
                </a:path>
                <a:path w="5714" h="1679575">
                  <a:moveTo>
                    <a:pt x="2870" y="1144854"/>
                  </a:moveTo>
                  <a:lnTo>
                    <a:pt x="2743" y="1117104"/>
                  </a:lnTo>
                  <a:lnTo>
                    <a:pt x="469" y="1117117"/>
                  </a:lnTo>
                  <a:lnTo>
                    <a:pt x="596" y="1144879"/>
                  </a:lnTo>
                  <a:lnTo>
                    <a:pt x="2870" y="1144854"/>
                  </a:lnTo>
                  <a:close/>
                </a:path>
                <a:path w="5714" h="1679575">
                  <a:moveTo>
                    <a:pt x="3048" y="173456"/>
                  </a:moveTo>
                  <a:lnTo>
                    <a:pt x="2921" y="145707"/>
                  </a:lnTo>
                  <a:lnTo>
                    <a:pt x="647" y="145719"/>
                  </a:lnTo>
                  <a:lnTo>
                    <a:pt x="774" y="173469"/>
                  </a:lnTo>
                  <a:lnTo>
                    <a:pt x="3048" y="173456"/>
                  </a:lnTo>
                  <a:close/>
                </a:path>
                <a:path w="5714" h="1679575">
                  <a:moveTo>
                    <a:pt x="3086" y="1193431"/>
                  </a:moveTo>
                  <a:lnTo>
                    <a:pt x="2959" y="1165669"/>
                  </a:lnTo>
                  <a:lnTo>
                    <a:pt x="685" y="1165694"/>
                  </a:lnTo>
                  <a:lnTo>
                    <a:pt x="812" y="1193444"/>
                  </a:lnTo>
                  <a:lnTo>
                    <a:pt x="3086" y="1193431"/>
                  </a:lnTo>
                  <a:close/>
                </a:path>
                <a:path w="5714" h="1679575">
                  <a:moveTo>
                    <a:pt x="3263" y="222034"/>
                  </a:moveTo>
                  <a:lnTo>
                    <a:pt x="3136" y="194271"/>
                  </a:lnTo>
                  <a:lnTo>
                    <a:pt x="876" y="194284"/>
                  </a:lnTo>
                  <a:lnTo>
                    <a:pt x="1003" y="222034"/>
                  </a:lnTo>
                  <a:lnTo>
                    <a:pt x="3263" y="222034"/>
                  </a:lnTo>
                  <a:close/>
                </a:path>
                <a:path w="5714" h="1679575">
                  <a:moveTo>
                    <a:pt x="3302" y="1241996"/>
                  </a:moveTo>
                  <a:lnTo>
                    <a:pt x="3175" y="1214247"/>
                  </a:lnTo>
                  <a:lnTo>
                    <a:pt x="901" y="1214247"/>
                  </a:lnTo>
                  <a:lnTo>
                    <a:pt x="1028" y="1242009"/>
                  </a:lnTo>
                  <a:lnTo>
                    <a:pt x="3302" y="1241996"/>
                  </a:lnTo>
                  <a:close/>
                </a:path>
                <a:path w="5714" h="1679575">
                  <a:moveTo>
                    <a:pt x="3479" y="270598"/>
                  </a:moveTo>
                  <a:lnTo>
                    <a:pt x="3352" y="242849"/>
                  </a:lnTo>
                  <a:lnTo>
                    <a:pt x="1092" y="242849"/>
                  </a:lnTo>
                  <a:lnTo>
                    <a:pt x="1219" y="270611"/>
                  </a:lnTo>
                  <a:lnTo>
                    <a:pt x="3479" y="270598"/>
                  </a:lnTo>
                  <a:close/>
                </a:path>
                <a:path w="5714" h="1679575">
                  <a:moveTo>
                    <a:pt x="3517" y="1290561"/>
                  </a:moveTo>
                  <a:lnTo>
                    <a:pt x="3403" y="1262811"/>
                  </a:lnTo>
                  <a:lnTo>
                    <a:pt x="1130" y="1262824"/>
                  </a:lnTo>
                  <a:lnTo>
                    <a:pt x="1257" y="1290574"/>
                  </a:lnTo>
                  <a:lnTo>
                    <a:pt x="3517" y="1290561"/>
                  </a:lnTo>
                  <a:close/>
                </a:path>
                <a:path w="5714" h="1679575">
                  <a:moveTo>
                    <a:pt x="3708" y="319163"/>
                  </a:moveTo>
                  <a:lnTo>
                    <a:pt x="3568" y="291414"/>
                  </a:lnTo>
                  <a:lnTo>
                    <a:pt x="1308" y="291426"/>
                  </a:lnTo>
                  <a:lnTo>
                    <a:pt x="1435" y="319176"/>
                  </a:lnTo>
                  <a:lnTo>
                    <a:pt x="3708" y="319163"/>
                  </a:lnTo>
                  <a:close/>
                </a:path>
                <a:path w="5714" h="1679575">
                  <a:moveTo>
                    <a:pt x="3733" y="1339138"/>
                  </a:moveTo>
                  <a:lnTo>
                    <a:pt x="3619" y="1311376"/>
                  </a:lnTo>
                  <a:lnTo>
                    <a:pt x="1346" y="1311389"/>
                  </a:lnTo>
                  <a:lnTo>
                    <a:pt x="1473" y="1339138"/>
                  </a:lnTo>
                  <a:lnTo>
                    <a:pt x="3733" y="1339138"/>
                  </a:lnTo>
                  <a:close/>
                </a:path>
                <a:path w="5714" h="1679575">
                  <a:moveTo>
                    <a:pt x="3924" y="367741"/>
                  </a:moveTo>
                  <a:lnTo>
                    <a:pt x="3797" y="339979"/>
                  </a:lnTo>
                  <a:lnTo>
                    <a:pt x="1524" y="339991"/>
                  </a:lnTo>
                  <a:lnTo>
                    <a:pt x="1651" y="367741"/>
                  </a:lnTo>
                  <a:lnTo>
                    <a:pt x="3924" y="367741"/>
                  </a:lnTo>
                  <a:close/>
                </a:path>
                <a:path w="5714" h="1679575">
                  <a:moveTo>
                    <a:pt x="3962" y="1387703"/>
                  </a:moveTo>
                  <a:lnTo>
                    <a:pt x="3835" y="1359954"/>
                  </a:lnTo>
                  <a:lnTo>
                    <a:pt x="1574" y="1359954"/>
                  </a:lnTo>
                  <a:lnTo>
                    <a:pt x="1689" y="1387716"/>
                  </a:lnTo>
                  <a:lnTo>
                    <a:pt x="3962" y="1387703"/>
                  </a:lnTo>
                  <a:close/>
                </a:path>
                <a:path w="5714" h="1679575">
                  <a:moveTo>
                    <a:pt x="4140" y="416306"/>
                  </a:moveTo>
                  <a:lnTo>
                    <a:pt x="4013" y="388556"/>
                  </a:lnTo>
                  <a:lnTo>
                    <a:pt x="1739" y="388569"/>
                  </a:lnTo>
                  <a:lnTo>
                    <a:pt x="1866" y="416318"/>
                  </a:lnTo>
                  <a:lnTo>
                    <a:pt x="4140" y="416306"/>
                  </a:lnTo>
                  <a:close/>
                </a:path>
                <a:path w="5714" h="1679575">
                  <a:moveTo>
                    <a:pt x="4178" y="1436268"/>
                  </a:moveTo>
                  <a:lnTo>
                    <a:pt x="4051" y="1408518"/>
                  </a:lnTo>
                  <a:lnTo>
                    <a:pt x="1790" y="1408531"/>
                  </a:lnTo>
                  <a:lnTo>
                    <a:pt x="1905" y="1436281"/>
                  </a:lnTo>
                  <a:lnTo>
                    <a:pt x="4178" y="1436268"/>
                  </a:lnTo>
                  <a:close/>
                </a:path>
                <a:path w="5714" h="1679575">
                  <a:moveTo>
                    <a:pt x="4356" y="464870"/>
                  </a:moveTo>
                  <a:lnTo>
                    <a:pt x="4229" y="437121"/>
                  </a:lnTo>
                  <a:lnTo>
                    <a:pt x="1955" y="437134"/>
                  </a:lnTo>
                  <a:lnTo>
                    <a:pt x="2082" y="464883"/>
                  </a:lnTo>
                  <a:lnTo>
                    <a:pt x="4356" y="464870"/>
                  </a:lnTo>
                  <a:close/>
                </a:path>
                <a:path w="5714" h="1679575">
                  <a:moveTo>
                    <a:pt x="4394" y="1484845"/>
                  </a:moveTo>
                  <a:lnTo>
                    <a:pt x="4279" y="1457083"/>
                  </a:lnTo>
                  <a:lnTo>
                    <a:pt x="2006" y="1457096"/>
                  </a:lnTo>
                  <a:lnTo>
                    <a:pt x="2120" y="1484858"/>
                  </a:lnTo>
                  <a:lnTo>
                    <a:pt x="4394" y="1484845"/>
                  </a:lnTo>
                  <a:close/>
                </a:path>
                <a:path w="5714" h="1679575">
                  <a:moveTo>
                    <a:pt x="4572" y="513448"/>
                  </a:moveTo>
                  <a:lnTo>
                    <a:pt x="4445" y="485686"/>
                  </a:lnTo>
                  <a:lnTo>
                    <a:pt x="2171" y="485698"/>
                  </a:lnTo>
                  <a:lnTo>
                    <a:pt x="2298" y="513461"/>
                  </a:lnTo>
                  <a:lnTo>
                    <a:pt x="4572" y="513448"/>
                  </a:lnTo>
                  <a:close/>
                </a:path>
                <a:path w="5714" h="1679575">
                  <a:moveTo>
                    <a:pt x="4610" y="1533410"/>
                  </a:moveTo>
                  <a:lnTo>
                    <a:pt x="4495" y="1505661"/>
                  </a:lnTo>
                  <a:lnTo>
                    <a:pt x="2222" y="1505673"/>
                  </a:lnTo>
                  <a:lnTo>
                    <a:pt x="2336" y="1533423"/>
                  </a:lnTo>
                  <a:lnTo>
                    <a:pt x="4610" y="1533410"/>
                  </a:lnTo>
                  <a:close/>
                </a:path>
                <a:path w="5714" h="1679575">
                  <a:moveTo>
                    <a:pt x="4787" y="562013"/>
                  </a:moveTo>
                  <a:lnTo>
                    <a:pt x="4660" y="534263"/>
                  </a:lnTo>
                  <a:lnTo>
                    <a:pt x="2400" y="534276"/>
                  </a:lnTo>
                  <a:lnTo>
                    <a:pt x="2527" y="562025"/>
                  </a:lnTo>
                  <a:lnTo>
                    <a:pt x="4787" y="562013"/>
                  </a:lnTo>
                  <a:close/>
                </a:path>
                <a:path w="5714" h="1679575">
                  <a:moveTo>
                    <a:pt x="4826" y="1581975"/>
                  </a:moveTo>
                  <a:lnTo>
                    <a:pt x="4711" y="1554226"/>
                  </a:lnTo>
                  <a:lnTo>
                    <a:pt x="2438" y="1554238"/>
                  </a:lnTo>
                  <a:lnTo>
                    <a:pt x="2552" y="1581988"/>
                  </a:lnTo>
                  <a:lnTo>
                    <a:pt x="4826" y="1581975"/>
                  </a:lnTo>
                  <a:close/>
                </a:path>
                <a:path w="5714" h="1679575">
                  <a:moveTo>
                    <a:pt x="5003" y="610590"/>
                  </a:moveTo>
                  <a:lnTo>
                    <a:pt x="4876" y="582828"/>
                  </a:lnTo>
                  <a:lnTo>
                    <a:pt x="2616" y="582841"/>
                  </a:lnTo>
                  <a:lnTo>
                    <a:pt x="2743" y="610590"/>
                  </a:lnTo>
                  <a:lnTo>
                    <a:pt x="5003" y="610590"/>
                  </a:lnTo>
                  <a:close/>
                </a:path>
                <a:path w="5714" h="1679575">
                  <a:moveTo>
                    <a:pt x="5041" y="1630553"/>
                  </a:moveTo>
                  <a:lnTo>
                    <a:pt x="4927" y="1602803"/>
                  </a:lnTo>
                  <a:lnTo>
                    <a:pt x="2654" y="1602803"/>
                  </a:lnTo>
                  <a:lnTo>
                    <a:pt x="2781" y="1630565"/>
                  </a:lnTo>
                  <a:lnTo>
                    <a:pt x="5041" y="1630553"/>
                  </a:lnTo>
                  <a:close/>
                </a:path>
                <a:path w="5714" h="1679575">
                  <a:moveTo>
                    <a:pt x="5232" y="659155"/>
                  </a:moveTo>
                  <a:lnTo>
                    <a:pt x="5105" y="631405"/>
                  </a:lnTo>
                  <a:lnTo>
                    <a:pt x="2832" y="631405"/>
                  </a:lnTo>
                  <a:lnTo>
                    <a:pt x="2959" y="659168"/>
                  </a:lnTo>
                  <a:lnTo>
                    <a:pt x="5232" y="659155"/>
                  </a:lnTo>
                  <a:close/>
                </a:path>
                <a:path w="5714" h="1679575">
                  <a:moveTo>
                    <a:pt x="5257" y="1679117"/>
                  </a:moveTo>
                  <a:lnTo>
                    <a:pt x="5143" y="1651368"/>
                  </a:lnTo>
                  <a:lnTo>
                    <a:pt x="2882" y="1651381"/>
                  </a:lnTo>
                  <a:lnTo>
                    <a:pt x="2997" y="1679130"/>
                  </a:lnTo>
                  <a:lnTo>
                    <a:pt x="5257" y="1679117"/>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17" name="object 17"/>
            <p:cNvSpPr/>
            <p:nvPr/>
          </p:nvSpPr>
          <p:spPr>
            <a:xfrm>
              <a:off x="3717370" y="2867691"/>
              <a:ext cx="0" cy="999490"/>
            </a:xfrm>
            <a:custGeom>
              <a:avLst/>
              <a:gdLst/>
              <a:ahLst/>
              <a:cxnLst/>
              <a:rect l="l" t="t" r="r" b="b"/>
              <a:pathLst>
                <a:path h="999489">
                  <a:moveTo>
                    <a:pt x="0" y="0"/>
                  </a:moveTo>
                  <a:lnTo>
                    <a:pt x="0" y="999142"/>
                  </a:lnTo>
                </a:path>
              </a:pathLst>
            </a:custGeom>
            <a:ln w="6752">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18" name="object 18"/>
            <p:cNvSpPr/>
            <p:nvPr/>
          </p:nvSpPr>
          <p:spPr>
            <a:xfrm>
              <a:off x="3706279" y="2161095"/>
              <a:ext cx="6985" cy="6350"/>
            </a:xfrm>
            <a:custGeom>
              <a:avLst/>
              <a:gdLst/>
              <a:ahLst/>
              <a:cxnLst/>
              <a:rect l="l" t="t" r="r" b="b"/>
              <a:pathLst>
                <a:path w="6985" h="6350">
                  <a:moveTo>
                    <a:pt x="2298" y="5842"/>
                  </a:moveTo>
                  <a:lnTo>
                    <a:pt x="2273" y="12"/>
                  </a:lnTo>
                  <a:lnTo>
                    <a:pt x="0" y="25"/>
                  </a:lnTo>
                  <a:lnTo>
                    <a:pt x="38" y="5854"/>
                  </a:lnTo>
                  <a:lnTo>
                    <a:pt x="2298" y="5842"/>
                  </a:lnTo>
                  <a:close/>
                </a:path>
                <a:path w="6985" h="6350">
                  <a:moveTo>
                    <a:pt x="6832" y="5816"/>
                  </a:moveTo>
                  <a:lnTo>
                    <a:pt x="6807" y="0"/>
                  </a:lnTo>
                  <a:lnTo>
                    <a:pt x="4546" y="0"/>
                  </a:lnTo>
                  <a:lnTo>
                    <a:pt x="4572" y="5829"/>
                  </a:lnTo>
                  <a:lnTo>
                    <a:pt x="6832" y="5816"/>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19" name="object 19"/>
            <p:cNvSpPr/>
            <p:nvPr/>
          </p:nvSpPr>
          <p:spPr>
            <a:xfrm>
              <a:off x="6586779" y="3848117"/>
              <a:ext cx="0" cy="1047750"/>
            </a:xfrm>
            <a:custGeom>
              <a:avLst/>
              <a:gdLst/>
              <a:ahLst/>
              <a:cxnLst/>
              <a:rect l="l" t="t" r="r" b="b"/>
              <a:pathLst>
                <a:path h="1047750">
                  <a:moveTo>
                    <a:pt x="0" y="0"/>
                  </a:moveTo>
                  <a:lnTo>
                    <a:pt x="0" y="1047710"/>
                  </a:lnTo>
                </a:path>
              </a:pathLst>
            </a:custGeom>
            <a:ln w="6968">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20" name="object 20"/>
            <p:cNvSpPr/>
            <p:nvPr/>
          </p:nvSpPr>
          <p:spPr>
            <a:xfrm>
              <a:off x="6588049" y="3896664"/>
              <a:ext cx="5080" cy="1630680"/>
            </a:xfrm>
            <a:custGeom>
              <a:avLst/>
              <a:gdLst/>
              <a:ahLst/>
              <a:cxnLst/>
              <a:rect l="l" t="t" r="r" b="b"/>
              <a:pathLst>
                <a:path w="5079" h="1630679">
                  <a:moveTo>
                    <a:pt x="2387" y="27749"/>
                  </a:moveTo>
                  <a:lnTo>
                    <a:pt x="2260" y="0"/>
                  </a:lnTo>
                  <a:lnTo>
                    <a:pt x="0" y="12"/>
                  </a:lnTo>
                  <a:lnTo>
                    <a:pt x="114" y="27762"/>
                  </a:lnTo>
                  <a:lnTo>
                    <a:pt x="2387" y="27749"/>
                  </a:lnTo>
                  <a:close/>
                </a:path>
                <a:path w="5079" h="1630679">
                  <a:moveTo>
                    <a:pt x="2425" y="1047724"/>
                  </a:moveTo>
                  <a:lnTo>
                    <a:pt x="2298" y="1019962"/>
                  </a:lnTo>
                  <a:lnTo>
                    <a:pt x="25" y="1019975"/>
                  </a:lnTo>
                  <a:lnTo>
                    <a:pt x="152" y="1047724"/>
                  </a:lnTo>
                  <a:lnTo>
                    <a:pt x="2425" y="1047724"/>
                  </a:lnTo>
                  <a:close/>
                </a:path>
                <a:path w="5079" h="1630679">
                  <a:moveTo>
                    <a:pt x="2603" y="76327"/>
                  </a:moveTo>
                  <a:lnTo>
                    <a:pt x="2476" y="48564"/>
                  </a:lnTo>
                  <a:lnTo>
                    <a:pt x="215" y="48577"/>
                  </a:lnTo>
                  <a:lnTo>
                    <a:pt x="342" y="76327"/>
                  </a:lnTo>
                  <a:lnTo>
                    <a:pt x="2603" y="76327"/>
                  </a:lnTo>
                  <a:close/>
                </a:path>
                <a:path w="5079" h="1630679">
                  <a:moveTo>
                    <a:pt x="2641" y="1096289"/>
                  </a:moveTo>
                  <a:lnTo>
                    <a:pt x="2514" y="1068539"/>
                  </a:lnTo>
                  <a:lnTo>
                    <a:pt x="254" y="1068539"/>
                  </a:lnTo>
                  <a:lnTo>
                    <a:pt x="381" y="1096302"/>
                  </a:lnTo>
                  <a:lnTo>
                    <a:pt x="2641" y="1096289"/>
                  </a:lnTo>
                  <a:close/>
                </a:path>
                <a:path w="5079" h="1630679">
                  <a:moveTo>
                    <a:pt x="2832" y="124891"/>
                  </a:moveTo>
                  <a:lnTo>
                    <a:pt x="2705" y="97142"/>
                  </a:lnTo>
                  <a:lnTo>
                    <a:pt x="431" y="97142"/>
                  </a:lnTo>
                  <a:lnTo>
                    <a:pt x="558" y="124904"/>
                  </a:lnTo>
                  <a:lnTo>
                    <a:pt x="2832" y="124891"/>
                  </a:lnTo>
                  <a:close/>
                </a:path>
                <a:path w="5079" h="1630679">
                  <a:moveTo>
                    <a:pt x="2857" y="1144854"/>
                  </a:moveTo>
                  <a:lnTo>
                    <a:pt x="2730" y="1117104"/>
                  </a:lnTo>
                  <a:lnTo>
                    <a:pt x="469" y="1117117"/>
                  </a:lnTo>
                  <a:lnTo>
                    <a:pt x="596" y="1144866"/>
                  </a:lnTo>
                  <a:lnTo>
                    <a:pt x="2857" y="1144854"/>
                  </a:lnTo>
                  <a:close/>
                </a:path>
                <a:path w="5079" h="1630679">
                  <a:moveTo>
                    <a:pt x="3048" y="173456"/>
                  </a:moveTo>
                  <a:lnTo>
                    <a:pt x="2921" y="145707"/>
                  </a:lnTo>
                  <a:lnTo>
                    <a:pt x="647" y="145719"/>
                  </a:lnTo>
                  <a:lnTo>
                    <a:pt x="774" y="173469"/>
                  </a:lnTo>
                  <a:lnTo>
                    <a:pt x="3048" y="173456"/>
                  </a:lnTo>
                  <a:close/>
                </a:path>
                <a:path w="5079" h="1630679">
                  <a:moveTo>
                    <a:pt x="3073" y="1193431"/>
                  </a:moveTo>
                  <a:lnTo>
                    <a:pt x="2959" y="1165669"/>
                  </a:lnTo>
                  <a:lnTo>
                    <a:pt x="685" y="1165682"/>
                  </a:lnTo>
                  <a:lnTo>
                    <a:pt x="812" y="1193431"/>
                  </a:lnTo>
                  <a:lnTo>
                    <a:pt x="3073" y="1193431"/>
                  </a:lnTo>
                  <a:close/>
                </a:path>
                <a:path w="5079" h="1630679">
                  <a:moveTo>
                    <a:pt x="3263" y="222034"/>
                  </a:moveTo>
                  <a:lnTo>
                    <a:pt x="3136" y="194271"/>
                  </a:lnTo>
                  <a:lnTo>
                    <a:pt x="863" y="194284"/>
                  </a:lnTo>
                  <a:lnTo>
                    <a:pt x="990" y="222034"/>
                  </a:lnTo>
                  <a:lnTo>
                    <a:pt x="3263" y="222034"/>
                  </a:lnTo>
                  <a:close/>
                </a:path>
                <a:path w="5079" h="1630679">
                  <a:moveTo>
                    <a:pt x="3302" y="1241996"/>
                  </a:moveTo>
                  <a:lnTo>
                    <a:pt x="3175" y="1214247"/>
                  </a:lnTo>
                  <a:lnTo>
                    <a:pt x="901" y="1214247"/>
                  </a:lnTo>
                  <a:lnTo>
                    <a:pt x="1028" y="1242009"/>
                  </a:lnTo>
                  <a:lnTo>
                    <a:pt x="3302" y="1241996"/>
                  </a:lnTo>
                  <a:close/>
                </a:path>
                <a:path w="5079" h="1630679">
                  <a:moveTo>
                    <a:pt x="3479" y="270598"/>
                  </a:moveTo>
                  <a:lnTo>
                    <a:pt x="3352" y="242849"/>
                  </a:lnTo>
                  <a:lnTo>
                    <a:pt x="1079" y="242862"/>
                  </a:lnTo>
                  <a:lnTo>
                    <a:pt x="1206" y="270611"/>
                  </a:lnTo>
                  <a:lnTo>
                    <a:pt x="3479" y="270598"/>
                  </a:lnTo>
                  <a:close/>
                </a:path>
                <a:path w="5079" h="1630679">
                  <a:moveTo>
                    <a:pt x="3517" y="1290561"/>
                  </a:moveTo>
                  <a:lnTo>
                    <a:pt x="3390" y="1262811"/>
                  </a:lnTo>
                  <a:lnTo>
                    <a:pt x="1117" y="1262824"/>
                  </a:lnTo>
                  <a:lnTo>
                    <a:pt x="1244" y="1290574"/>
                  </a:lnTo>
                  <a:lnTo>
                    <a:pt x="3517" y="1290561"/>
                  </a:lnTo>
                  <a:close/>
                </a:path>
                <a:path w="5079" h="1630679">
                  <a:moveTo>
                    <a:pt x="3695" y="319176"/>
                  </a:moveTo>
                  <a:lnTo>
                    <a:pt x="3568" y="291414"/>
                  </a:lnTo>
                  <a:lnTo>
                    <a:pt x="1308" y="291426"/>
                  </a:lnTo>
                  <a:lnTo>
                    <a:pt x="1435" y="319176"/>
                  </a:lnTo>
                  <a:lnTo>
                    <a:pt x="3695" y="319176"/>
                  </a:lnTo>
                  <a:close/>
                </a:path>
                <a:path w="5079" h="1630679">
                  <a:moveTo>
                    <a:pt x="3733" y="1339138"/>
                  </a:moveTo>
                  <a:lnTo>
                    <a:pt x="3606" y="1311376"/>
                  </a:lnTo>
                  <a:lnTo>
                    <a:pt x="1333" y="1311389"/>
                  </a:lnTo>
                  <a:lnTo>
                    <a:pt x="1460" y="1339138"/>
                  </a:lnTo>
                  <a:lnTo>
                    <a:pt x="3733" y="1339138"/>
                  </a:lnTo>
                  <a:close/>
                </a:path>
                <a:path w="5079" h="1630679">
                  <a:moveTo>
                    <a:pt x="3911" y="367741"/>
                  </a:moveTo>
                  <a:lnTo>
                    <a:pt x="3784" y="339991"/>
                  </a:lnTo>
                  <a:lnTo>
                    <a:pt x="1524" y="339991"/>
                  </a:lnTo>
                  <a:lnTo>
                    <a:pt x="1651" y="367753"/>
                  </a:lnTo>
                  <a:lnTo>
                    <a:pt x="3911" y="367741"/>
                  </a:lnTo>
                  <a:close/>
                </a:path>
                <a:path w="5079" h="1630679">
                  <a:moveTo>
                    <a:pt x="3949" y="1387703"/>
                  </a:moveTo>
                  <a:lnTo>
                    <a:pt x="3822" y="1359954"/>
                  </a:lnTo>
                  <a:lnTo>
                    <a:pt x="1549" y="1359954"/>
                  </a:lnTo>
                  <a:lnTo>
                    <a:pt x="1676" y="1387716"/>
                  </a:lnTo>
                  <a:lnTo>
                    <a:pt x="3949" y="1387703"/>
                  </a:lnTo>
                  <a:close/>
                </a:path>
                <a:path w="5079" h="1630679">
                  <a:moveTo>
                    <a:pt x="4140" y="416306"/>
                  </a:moveTo>
                  <a:lnTo>
                    <a:pt x="4000" y="388556"/>
                  </a:lnTo>
                  <a:lnTo>
                    <a:pt x="1739" y="388569"/>
                  </a:lnTo>
                  <a:lnTo>
                    <a:pt x="1866" y="416318"/>
                  </a:lnTo>
                  <a:lnTo>
                    <a:pt x="4140" y="416306"/>
                  </a:lnTo>
                  <a:close/>
                </a:path>
                <a:path w="5079" h="1630679">
                  <a:moveTo>
                    <a:pt x="4165" y="1436268"/>
                  </a:moveTo>
                  <a:lnTo>
                    <a:pt x="4038" y="1408518"/>
                  </a:lnTo>
                  <a:lnTo>
                    <a:pt x="1778" y="1408531"/>
                  </a:lnTo>
                  <a:lnTo>
                    <a:pt x="1905" y="1436281"/>
                  </a:lnTo>
                  <a:lnTo>
                    <a:pt x="4165" y="1436268"/>
                  </a:lnTo>
                  <a:close/>
                </a:path>
                <a:path w="5079" h="1630679">
                  <a:moveTo>
                    <a:pt x="4356" y="464883"/>
                  </a:moveTo>
                  <a:lnTo>
                    <a:pt x="4229" y="437121"/>
                  </a:lnTo>
                  <a:lnTo>
                    <a:pt x="1955" y="437134"/>
                  </a:lnTo>
                  <a:lnTo>
                    <a:pt x="2082" y="464883"/>
                  </a:lnTo>
                  <a:lnTo>
                    <a:pt x="4356" y="464883"/>
                  </a:lnTo>
                  <a:close/>
                </a:path>
                <a:path w="5079" h="1630679">
                  <a:moveTo>
                    <a:pt x="4381" y="1484845"/>
                  </a:moveTo>
                  <a:lnTo>
                    <a:pt x="4254" y="1457096"/>
                  </a:lnTo>
                  <a:lnTo>
                    <a:pt x="1993" y="1457096"/>
                  </a:lnTo>
                  <a:lnTo>
                    <a:pt x="2120" y="1484858"/>
                  </a:lnTo>
                  <a:lnTo>
                    <a:pt x="4381" y="1484845"/>
                  </a:lnTo>
                  <a:close/>
                </a:path>
                <a:path w="5079" h="1630679">
                  <a:moveTo>
                    <a:pt x="4572" y="513448"/>
                  </a:moveTo>
                  <a:lnTo>
                    <a:pt x="4445" y="485698"/>
                  </a:lnTo>
                  <a:lnTo>
                    <a:pt x="2171" y="485698"/>
                  </a:lnTo>
                  <a:lnTo>
                    <a:pt x="2298" y="513461"/>
                  </a:lnTo>
                  <a:lnTo>
                    <a:pt x="4572" y="513448"/>
                  </a:lnTo>
                  <a:close/>
                </a:path>
                <a:path w="5079" h="1630679">
                  <a:moveTo>
                    <a:pt x="4610" y="1533410"/>
                  </a:moveTo>
                  <a:lnTo>
                    <a:pt x="4483" y="1505661"/>
                  </a:lnTo>
                  <a:lnTo>
                    <a:pt x="2209" y="1505673"/>
                  </a:lnTo>
                  <a:lnTo>
                    <a:pt x="2336" y="1533423"/>
                  </a:lnTo>
                  <a:lnTo>
                    <a:pt x="4610" y="1533410"/>
                  </a:lnTo>
                  <a:close/>
                </a:path>
                <a:path w="5079" h="1630679">
                  <a:moveTo>
                    <a:pt x="4787" y="562013"/>
                  </a:moveTo>
                  <a:lnTo>
                    <a:pt x="4660" y="534263"/>
                  </a:lnTo>
                  <a:lnTo>
                    <a:pt x="2387" y="534276"/>
                  </a:lnTo>
                  <a:lnTo>
                    <a:pt x="2514" y="562025"/>
                  </a:lnTo>
                  <a:lnTo>
                    <a:pt x="4787" y="562013"/>
                  </a:lnTo>
                  <a:close/>
                </a:path>
                <a:path w="5079" h="1630679">
                  <a:moveTo>
                    <a:pt x="4826" y="1581988"/>
                  </a:moveTo>
                  <a:lnTo>
                    <a:pt x="4699" y="1554226"/>
                  </a:lnTo>
                  <a:lnTo>
                    <a:pt x="2425" y="1554238"/>
                  </a:lnTo>
                  <a:lnTo>
                    <a:pt x="2552" y="1581988"/>
                  </a:lnTo>
                  <a:lnTo>
                    <a:pt x="4826" y="1581988"/>
                  </a:lnTo>
                  <a:close/>
                </a:path>
                <a:path w="5079" h="1630679">
                  <a:moveTo>
                    <a:pt x="5003" y="610577"/>
                  </a:moveTo>
                  <a:lnTo>
                    <a:pt x="4876" y="582828"/>
                  </a:lnTo>
                  <a:lnTo>
                    <a:pt x="2603" y="582841"/>
                  </a:lnTo>
                  <a:lnTo>
                    <a:pt x="2730" y="610590"/>
                  </a:lnTo>
                  <a:lnTo>
                    <a:pt x="5003" y="610577"/>
                  </a:lnTo>
                  <a:close/>
                </a:path>
                <a:path w="5079" h="1630679">
                  <a:moveTo>
                    <a:pt x="5041" y="1630553"/>
                  </a:moveTo>
                  <a:lnTo>
                    <a:pt x="4914" y="1602803"/>
                  </a:lnTo>
                  <a:lnTo>
                    <a:pt x="2641" y="1602803"/>
                  </a:lnTo>
                  <a:lnTo>
                    <a:pt x="2768" y="1630565"/>
                  </a:lnTo>
                  <a:lnTo>
                    <a:pt x="5041" y="1630553"/>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21" name="object 21"/>
            <p:cNvSpPr/>
            <p:nvPr/>
          </p:nvSpPr>
          <p:spPr>
            <a:xfrm>
              <a:off x="6594257" y="4528051"/>
              <a:ext cx="0" cy="999490"/>
            </a:xfrm>
            <a:custGeom>
              <a:avLst/>
              <a:gdLst/>
              <a:ahLst/>
              <a:cxnLst/>
              <a:rect l="l" t="t" r="r" b="b"/>
              <a:pathLst>
                <a:path h="999489">
                  <a:moveTo>
                    <a:pt x="0" y="0"/>
                  </a:moveTo>
                  <a:lnTo>
                    <a:pt x="0" y="999149"/>
                  </a:lnTo>
                </a:path>
              </a:pathLst>
            </a:custGeom>
            <a:ln w="6751">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22" name="object 22"/>
            <p:cNvSpPr/>
            <p:nvPr/>
          </p:nvSpPr>
          <p:spPr>
            <a:xfrm>
              <a:off x="6579148" y="2148208"/>
              <a:ext cx="0" cy="1047750"/>
            </a:xfrm>
            <a:custGeom>
              <a:avLst/>
              <a:gdLst/>
              <a:ahLst/>
              <a:cxnLst/>
              <a:rect l="l" t="t" r="r" b="b"/>
              <a:pathLst>
                <a:path h="1047750">
                  <a:moveTo>
                    <a:pt x="0" y="0"/>
                  </a:moveTo>
                  <a:lnTo>
                    <a:pt x="0" y="1047700"/>
                  </a:lnTo>
                </a:path>
              </a:pathLst>
            </a:custGeom>
            <a:ln w="6969">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23" name="object 23"/>
            <p:cNvSpPr/>
            <p:nvPr/>
          </p:nvSpPr>
          <p:spPr>
            <a:xfrm>
              <a:off x="6580416" y="2196756"/>
              <a:ext cx="5715" cy="1679575"/>
            </a:xfrm>
            <a:custGeom>
              <a:avLst/>
              <a:gdLst/>
              <a:ahLst/>
              <a:cxnLst/>
              <a:rect l="l" t="t" r="r" b="b"/>
              <a:pathLst>
                <a:path w="5715" h="1679575">
                  <a:moveTo>
                    <a:pt x="2387" y="27749"/>
                  </a:moveTo>
                  <a:lnTo>
                    <a:pt x="2260" y="0"/>
                  </a:lnTo>
                  <a:lnTo>
                    <a:pt x="0" y="12"/>
                  </a:lnTo>
                  <a:lnTo>
                    <a:pt x="127" y="27762"/>
                  </a:lnTo>
                  <a:lnTo>
                    <a:pt x="2387" y="27749"/>
                  </a:lnTo>
                  <a:close/>
                </a:path>
                <a:path w="5715" h="1679575">
                  <a:moveTo>
                    <a:pt x="2425" y="1047711"/>
                  </a:moveTo>
                  <a:lnTo>
                    <a:pt x="2298" y="1019962"/>
                  </a:lnTo>
                  <a:lnTo>
                    <a:pt x="25" y="1019975"/>
                  </a:lnTo>
                  <a:lnTo>
                    <a:pt x="165" y="1047724"/>
                  </a:lnTo>
                  <a:lnTo>
                    <a:pt x="2425" y="1047711"/>
                  </a:lnTo>
                  <a:close/>
                </a:path>
                <a:path w="5715" h="1679575">
                  <a:moveTo>
                    <a:pt x="2616" y="76327"/>
                  </a:moveTo>
                  <a:lnTo>
                    <a:pt x="2489" y="48564"/>
                  </a:lnTo>
                  <a:lnTo>
                    <a:pt x="215" y="48577"/>
                  </a:lnTo>
                  <a:lnTo>
                    <a:pt x="342" y="76327"/>
                  </a:lnTo>
                  <a:lnTo>
                    <a:pt x="2616" y="76327"/>
                  </a:lnTo>
                  <a:close/>
                </a:path>
                <a:path w="5715" h="1679575">
                  <a:moveTo>
                    <a:pt x="2641" y="1096289"/>
                  </a:moveTo>
                  <a:lnTo>
                    <a:pt x="2514" y="1068527"/>
                  </a:lnTo>
                  <a:lnTo>
                    <a:pt x="254" y="1068539"/>
                  </a:lnTo>
                  <a:lnTo>
                    <a:pt x="381" y="1096302"/>
                  </a:lnTo>
                  <a:lnTo>
                    <a:pt x="2641" y="1096289"/>
                  </a:lnTo>
                  <a:close/>
                </a:path>
                <a:path w="5715" h="1679575">
                  <a:moveTo>
                    <a:pt x="2832" y="124891"/>
                  </a:moveTo>
                  <a:lnTo>
                    <a:pt x="2705" y="97142"/>
                  </a:lnTo>
                  <a:lnTo>
                    <a:pt x="431" y="97142"/>
                  </a:lnTo>
                  <a:lnTo>
                    <a:pt x="558" y="124904"/>
                  </a:lnTo>
                  <a:lnTo>
                    <a:pt x="2832" y="124891"/>
                  </a:lnTo>
                  <a:close/>
                </a:path>
                <a:path w="5715" h="1679575">
                  <a:moveTo>
                    <a:pt x="2870" y="1144854"/>
                  </a:moveTo>
                  <a:lnTo>
                    <a:pt x="2743" y="1117104"/>
                  </a:lnTo>
                  <a:lnTo>
                    <a:pt x="482" y="1117117"/>
                  </a:lnTo>
                  <a:lnTo>
                    <a:pt x="596" y="1144866"/>
                  </a:lnTo>
                  <a:lnTo>
                    <a:pt x="2870" y="1144854"/>
                  </a:lnTo>
                  <a:close/>
                </a:path>
                <a:path w="5715" h="1679575">
                  <a:moveTo>
                    <a:pt x="3048" y="173456"/>
                  </a:moveTo>
                  <a:lnTo>
                    <a:pt x="2921" y="145707"/>
                  </a:lnTo>
                  <a:lnTo>
                    <a:pt x="647" y="145719"/>
                  </a:lnTo>
                  <a:lnTo>
                    <a:pt x="774" y="173469"/>
                  </a:lnTo>
                  <a:lnTo>
                    <a:pt x="3048" y="173456"/>
                  </a:lnTo>
                  <a:close/>
                </a:path>
                <a:path w="5715" h="1679575">
                  <a:moveTo>
                    <a:pt x="3086" y="1193431"/>
                  </a:moveTo>
                  <a:lnTo>
                    <a:pt x="2959" y="1165669"/>
                  </a:lnTo>
                  <a:lnTo>
                    <a:pt x="698" y="1165682"/>
                  </a:lnTo>
                  <a:lnTo>
                    <a:pt x="812" y="1193431"/>
                  </a:lnTo>
                  <a:lnTo>
                    <a:pt x="3086" y="1193431"/>
                  </a:lnTo>
                  <a:close/>
                </a:path>
                <a:path w="5715" h="1679575">
                  <a:moveTo>
                    <a:pt x="3263" y="222034"/>
                  </a:moveTo>
                  <a:lnTo>
                    <a:pt x="3136" y="194271"/>
                  </a:lnTo>
                  <a:lnTo>
                    <a:pt x="863" y="194284"/>
                  </a:lnTo>
                  <a:lnTo>
                    <a:pt x="990" y="222034"/>
                  </a:lnTo>
                  <a:lnTo>
                    <a:pt x="3263" y="222034"/>
                  </a:lnTo>
                  <a:close/>
                </a:path>
                <a:path w="5715" h="1679575">
                  <a:moveTo>
                    <a:pt x="3302" y="1241996"/>
                  </a:moveTo>
                  <a:lnTo>
                    <a:pt x="3187" y="1214247"/>
                  </a:lnTo>
                  <a:lnTo>
                    <a:pt x="914" y="1214247"/>
                  </a:lnTo>
                  <a:lnTo>
                    <a:pt x="1028" y="1242009"/>
                  </a:lnTo>
                  <a:lnTo>
                    <a:pt x="3302" y="1241996"/>
                  </a:lnTo>
                  <a:close/>
                </a:path>
                <a:path w="5715" h="1679575">
                  <a:moveTo>
                    <a:pt x="3479" y="270598"/>
                  </a:moveTo>
                  <a:lnTo>
                    <a:pt x="3352" y="242849"/>
                  </a:lnTo>
                  <a:lnTo>
                    <a:pt x="1079" y="242849"/>
                  </a:lnTo>
                  <a:lnTo>
                    <a:pt x="1206" y="270611"/>
                  </a:lnTo>
                  <a:lnTo>
                    <a:pt x="3479" y="270598"/>
                  </a:lnTo>
                  <a:close/>
                </a:path>
                <a:path w="5715" h="1679575">
                  <a:moveTo>
                    <a:pt x="3517" y="1290561"/>
                  </a:moveTo>
                  <a:lnTo>
                    <a:pt x="3403" y="1262811"/>
                  </a:lnTo>
                  <a:lnTo>
                    <a:pt x="1130" y="1262824"/>
                  </a:lnTo>
                  <a:lnTo>
                    <a:pt x="1244" y="1290574"/>
                  </a:lnTo>
                  <a:lnTo>
                    <a:pt x="3517" y="1290561"/>
                  </a:lnTo>
                  <a:close/>
                </a:path>
                <a:path w="5715" h="1679575">
                  <a:moveTo>
                    <a:pt x="3695" y="319163"/>
                  </a:moveTo>
                  <a:lnTo>
                    <a:pt x="3568" y="291414"/>
                  </a:lnTo>
                  <a:lnTo>
                    <a:pt x="1308" y="291426"/>
                  </a:lnTo>
                  <a:lnTo>
                    <a:pt x="1435" y="319176"/>
                  </a:lnTo>
                  <a:lnTo>
                    <a:pt x="3695" y="319163"/>
                  </a:lnTo>
                  <a:close/>
                </a:path>
                <a:path w="5715" h="1679575">
                  <a:moveTo>
                    <a:pt x="3733" y="1339138"/>
                  </a:moveTo>
                  <a:lnTo>
                    <a:pt x="3619" y="1311376"/>
                  </a:lnTo>
                  <a:lnTo>
                    <a:pt x="1346" y="1311389"/>
                  </a:lnTo>
                  <a:lnTo>
                    <a:pt x="1473" y="1339138"/>
                  </a:lnTo>
                  <a:lnTo>
                    <a:pt x="3733" y="1339138"/>
                  </a:lnTo>
                  <a:close/>
                </a:path>
                <a:path w="5715" h="1679575">
                  <a:moveTo>
                    <a:pt x="3911" y="367741"/>
                  </a:moveTo>
                  <a:lnTo>
                    <a:pt x="3784" y="339979"/>
                  </a:lnTo>
                  <a:lnTo>
                    <a:pt x="1524" y="339991"/>
                  </a:lnTo>
                  <a:lnTo>
                    <a:pt x="1651" y="367741"/>
                  </a:lnTo>
                  <a:lnTo>
                    <a:pt x="3911" y="367741"/>
                  </a:lnTo>
                  <a:close/>
                </a:path>
                <a:path w="5715" h="1679575">
                  <a:moveTo>
                    <a:pt x="3949" y="1387703"/>
                  </a:moveTo>
                  <a:lnTo>
                    <a:pt x="3835" y="1359954"/>
                  </a:lnTo>
                  <a:lnTo>
                    <a:pt x="1562" y="1359954"/>
                  </a:lnTo>
                  <a:lnTo>
                    <a:pt x="1689" y="1387716"/>
                  </a:lnTo>
                  <a:lnTo>
                    <a:pt x="3949" y="1387703"/>
                  </a:lnTo>
                  <a:close/>
                </a:path>
                <a:path w="5715" h="1679575">
                  <a:moveTo>
                    <a:pt x="4140" y="416306"/>
                  </a:moveTo>
                  <a:lnTo>
                    <a:pt x="4013" y="388556"/>
                  </a:lnTo>
                  <a:lnTo>
                    <a:pt x="1739" y="388556"/>
                  </a:lnTo>
                  <a:lnTo>
                    <a:pt x="1866" y="416318"/>
                  </a:lnTo>
                  <a:lnTo>
                    <a:pt x="4140" y="416306"/>
                  </a:lnTo>
                  <a:close/>
                </a:path>
                <a:path w="5715" h="1679575">
                  <a:moveTo>
                    <a:pt x="4165" y="1436268"/>
                  </a:moveTo>
                  <a:lnTo>
                    <a:pt x="4051" y="1408518"/>
                  </a:lnTo>
                  <a:lnTo>
                    <a:pt x="1790" y="1408531"/>
                  </a:lnTo>
                  <a:lnTo>
                    <a:pt x="1905" y="1436281"/>
                  </a:lnTo>
                  <a:lnTo>
                    <a:pt x="4165" y="1436268"/>
                  </a:lnTo>
                  <a:close/>
                </a:path>
                <a:path w="5715" h="1679575">
                  <a:moveTo>
                    <a:pt x="4356" y="464870"/>
                  </a:moveTo>
                  <a:lnTo>
                    <a:pt x="4229" y="437121"/>
                  </a:lnTo>
                  <a:lnTo>
                    <a:pt x="1955" y="437134"/>
                  </a:lnTo>
                  <a:lnTo>
                    <a:pt x="2082" y="464883"/>
                  </a:lnTo>
                  <a:lnTo>
                    <a:pt x="4356" y="464870"/>
                  </a:lnTo>
                  <a:close/>
                </a:path>
                <a:path w="5715" h="1679575">
                  <a:moveTo>
                    <a:pt x="4394" y="1484845"/>
                  </a:moveTo>
                  <a:lnTo>
                    <a:pt x="4267" y="1457083"/>
                  </a:lnTo>
                  <a:lnTo>
                    <a:pt x="2006" y="1457096"/>
                  </a:lnTo>
                  <a:lnTo>
                    <a:pt x="2120" y="1484845"/>
                  </a:lnTo>
                  <a:lnTo>
                    <a:pt x="4394" y="1484845"/>
                  </a:lnTo>
                  <a:close/>
                </a:path>
                <a:path w="5715" h="1679575">
                  <a:moveTo>
                    <a:pt x="4572" y="513448"/>
                  </a:moveTo>
                  <a:lnTo>
                    <a:pt x="4445" y="485686"/>
                  </a:lnTo>
                  <a:lnTo>
                    <a:pt x="2171" y="485698"/>
                  </a:lnTo>
                  <a:lnTo>
                    <a:pt x="2298" y="513461"/>
                  </a:lnTo>
                  <a:lnTo>
                    <a:pt x="4572" y="513448"/>
                  </a:lnTo>
                  <a:close/>
                </a:path>
                <a:path w="5715" h="1679575">
                  <a:moveTo>
                    <a:pt x="4610" y="1533410"/>
                  </a:moveTo>
                  <a:lnTo>
                    <a:pt x="4483" y="1505661"/>
                  </a:lnTo>
                  <a:lnTo>
                    <a:pt x="2222" y="1505661"/>
                  </a:lnTo>
                  <a:lnTo>
                    <a:pt x="2336" y="1533423"/>
                  </a:lnTo>
                  <a:lnTo>
                    <a:pt x="4610" y="1533410"/>
                  </a:lnTo>
                  <a:close/>
                </a:path>
                <a:path w="5715" h="1679575">
                  <a:moveTo>
                    <a:pt x="4787" y="562013"/>
                  </a:moveTo>
                  <a:lnTo>
                    <a:pt x="4660" y="534263"/>
                  </a:lnTo>
                  <a:lnTo>
                    <a:pt x="2387" y="534276"/>
                  </a:lnTo>
                  <a:lnTo>
                    <a:pt x="2514" y="562025"/>
                  </a:lnTo>
                  <a:lnTo>
                    <a:pt x="4787" y="562013"/>
                  </a:lnTo>
                  <a:close/>
                </a:path>
                <a:path w="5715" h="1679575">
                  <a:moveTo>
                    <a:pt x="4826" y="1581975"/>
                  </a:moveTo>
                  <a:lnTo>
                    <a:pt x="4711" y="1554226"/>
                  </a:lnTo>
                  <a:lnTo>
                    <a:pt x="2438" y="1554238"/>
                  </a:lnTo>
                  <a:lnTo>
                    <a:pt x="2552" y="1581988"/>
                  </a:lnTo>
                  <a:lnTo>
                    <a:pt x="4826" y="1581975"/>
                  </a:lnTo>
                  <a:close/>
                </a:path>
                <a:path w="5715" h="1679575">
                  <a:moveTo>
                    <a:pt x="5003" y="610577"/>
                  </a:moveTo>
                  <a:lnTo>
                    <a:pt x="4876" y="582828"/>
                  </a:lnTo>
                  <a:lnTo>
                    <a:pt x="2616" y="582841"/>
                  </a:lnTo>
                  <a:lnTo>
                    <a:pt x="2743" y="610590"/>
                  </a:lnTo>
                  <a:lnTo>
                    <a:pt x="5003" y="610577"/>
                  </a:lnTo>
                  <a:close/>
                </a:path>
                <a:path w="5715" h="1679575">
                  <a:moveTo>
                    <a:pt x="5041" y="1630553"/>
                  </a:moveTo>
                  <a:lnTo>
                    <a:pt x="4927" y="1602790"/>
                  </a:lnTo>
                  <a:lnTo>
                    <a:pt x="2654" y="1602803"/>
                  </a:lnTo>
                  <a:lnTo>
                    <a:pt x="2768" y="1630565"/>
                  </a:lnTo>
                  <a:lnTo>
                    <a:pt x="5041" y="1630553"/>
                  </a:lnTo>
                  <a:close/>
                </a:path>
                <a:path w="5715" h="1679575">
                  <a:moveTo>
                    <a:pt x="5219" y="659142"/>
                  </a:moveTo>
                  <a:lnTo>
                    <a:pt x="5092" y="631393"/>
                  </a:lnTo>
                  <a:lnTo>
                    <a:pt x="2832" y="631405"/>
                  </a:lnTo>
                  <a:lnTo>
                    <a:pt x="2959" y="659168"/>
                  </a:lnTo>
                  <a:lnTo>
                    <a:pt x="5219" y="659142"/>
                  </a:lnTo>
                  <a:close/>
                </a:path>
                <a:path w="5715" h="1679575">
                  <a:moveTo>
                    <a:pt x="5257" y="1679117"/>
                  </a:moveTo>
                  <a:lnTo>
                    <a:pt x="5143" y="1651368"/>
                  </a:lnTo>
                  <a:lnTo>
                    <a:pt x="2870" y="1651381"/>
                  </a:lnTo>
                  <a:lnTo>
                    <a:pt x="2997" y="1679130"/>
                  </a:lnTo>
                  <a:lnTo>
                    <a:pt x="5257" y="1679117"/>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sp>
          <p:nvSpPr>
            <p:cNvPr id="24" name="object 24"/>
            <p:cNvSpPr/>
            <p:nvPr/>
          </p:nvSpPr>
          <p:spPr>
            <a:xfrm>
              <a:off x="6586844" y="2876711"/>
              <a:ext cx="0" cy="999490"/>
            </a:xfrm>
            <a:custGeom>
              <a:avLst/>
              <a:gdLst/>
              <a:ahLst/>
              <a:cxnLst/>
              <a:rect l="l" t="t" r="r" b="b"/>
              <a:pathLst>
                <a:path h="999489">
                  <a:moveTo>
                    <a:pt x="0" y="0"/>
                  </a:moveTo>
                  <a:lnTo>
                    <a:pt x="0" y="999142"/>
                  </a:lnTo>
                </a:path>
              </a:pathLst>
            </a:custGeom>
            <a:ln w="6752">
              <a:solidFill>
                <a:srgbClr val="595959"/>
              </a:solidFill>
              <a:prstDash val="sysDash"/>
            </a:ln>
          </p:spPr>
          <p:txBody>
            <a:bodyPr wrap="square" lIns="0" tIns="0" rIns="0" bIns="0" rtlCol="0"/>
            <a:lstStyle/>
            <a:p>
              <a:pPr defTabSz="829909"/>
              <a:endParaRPr sz="1634" kern="0">
                <a:solidFill>
                  <a:sysClr val="windowText" lastClr="000000"/>
                </a:solidFill>
              </a:endParaRPr>
            </a:p>
          </p:txBody>
        </p:sp>
        <p:sp>
          <p:nvSpPr>
            <p:cNvPr id="25" name="object 25"/>
            <p:cNvSpPr/>
            <p:nvPr/>
          </p:nvSpPr>
          <p:spPr>
            <a:xfrm>
              <a:off x="6575539" y="2121547"/>
              <a:ext cx="7620" cy="54610"/>
            </a:xfrm>
            <a:custGeom>
              <a:avLst/>
              <a:gdLst/>
              <a:ahLst/>
              <a:cxnLst/>
              <a:rect l="l" t="t" r="r" b="b"/>
              <a:pathLst>
                <a:path w="7620" h="54610">
                  <a:moveTo>
                    <a:pt x="2298" y="5854"/>
                  </a:moveTo>
                  <a:lnTo>
                    <a:pt x="2273" y="25"/>
                  </a:lnTo>
                  <a:lnTo>
                    <a:pt x="0" y="38"/>
                  </a:lnTo>
                  <a:lnTo>
                    <a:pt x="25" y="5854"/>
                  </a:lnTo>
                  <a:lnTo>
                    <a:pt x="2298" y="5854"/>
                  </a:lnTo>
                  <a:close/>
                </a:path>
                <a:path w="7620" h="54610">
                  <a:moveTo>
                    <a:pt x="2514" y="54406"/>
                  </a:moveTo>
                  <a:lnTo>
                    <a:pt x="2387" y="26670"/>
                  </a:lnTo>
                  <a:lnTo>
                    <a:pt x="114" y="26670"/>
                  </a:lnTo>
                  <a:lnTo>
                    <a:pt x="241" y="54432"/>
                  </a:lnTo>
                  <a:lnTo>
                    <a:pt x="2514" y="54406"/>
                  </a:lnTo>
                  <a:close/>
                </a:path>
                <a:path w="7620" h="54610">
                  <a:moveTo>
                    <a:pt x="6832" y="5829"/>
                  </a:moveTo>
                  <a:lnTo>
                    <a:pt x="6807" y="0"/>
                  </a:lnTo>
                  <a:lnTo>
                    <a:pt x="4533" y="0"/>
                  </a:lnTo>
                  <a:lnTo>
                    <a:pt x="4559" y="5829"/>
                  </a:lnTo>
                  <a:lnTo>
                    <a:pt x="6832" y="5829"/>
                  </a:lnTo>
                  <a:close/>
                </a:path>
                <a:path w="7620" h="54610">
                  <a:moveTo>
                    <a:pt x="7048" y="54394"/>
                  </a:moveTo>
                  <a:lnTo>
                    <a:pt x="6921" y="26644"/>
                  </a:lnTo>
                  <a:lnTo>
                    <a:pt x="4660" y="26644"/>
                  </a:lnTo>
                  <a:lnTo>
                    <a:pt x="4775" y="54406"/>
                  </a:lnTo>
                  <a:lnTo>
                    <a:pt x="7048" y="54394"/>
                  </a:lnTo>
                  <a:close/>
                </a:path>
              </a:pathLst>
            </a:custGeom>
            <a:solidFill>
              <a:srgbClr val="595959"/>
            </a:solidFill>
          </p:spPr>
          <p:txBody>
            <a:bodyPr wrap="square" lIns="0" tIns="0" rIns="0" bIns="0" rtlCol="0"/>
            <a:lstStyle/>
            <a:p>
              <a:pPr defTabSz="829909"/>
              <a:endParaRPr sz="1634" kern="0">
                <a:solidFill>
                  <a:sysClr val="windowText" lastClr="000000"/>
                </a:solidFill>
              </a:endParaRPr>
            </a:p>
          </p:txBody>
        </p:sp>
      </p:grpSp>
      <p:sp>
        <p:nvSpPr>
          <p:cNvPr id="26" name="object 26"/>
          <p:cNvSpPr txBox="1"/>
          <p:nvPr/>
        </p:nvSpPr>
        <p:spPr>
          <a:xfrm>
            <a:off x="7344558" y="4270664"/>
            <a:ext cx="2348433" cy="599313"/>
          </a:xfrm>
          <a:prstGeom prst="rect">
            <a:avLst/>
          </a:prstGeom>
        </p:spPr>
        <p:txBody>
          <a:bodyPr vert="horz" wrap="square" lIns="0" tIns="20747" rIns="0" bIns="0" rtlCol="0">
            <a:spAutoFit/>
          </a:bodyPr>
          <a:lstStyle/>
          <a:p>
            <a:pPr marL="11527" marR="4611" algn="ctr" defTabSz="829909">
              <a:lnSpc>
                <a:spcPct val="92200"/>
              </a:lnSpc>
              <a:spcBef>
                <a:spcPts val="163"/>
              </a:spcBef>
            </a:pPr>
            <a:r>
              <a:rPr sz="817" kern="0" spc="-68">
                <a:solidFill>
                  <a:sysClr val="windowText" lastClr="000000"/>
                </a:solidFill>
                <a:latin typeface="Arial"/>
                <a:cs typeface="Arial"/>
              </a:rPr>
              <a:t>Captain</a:t>
            </a:r>
            <a:r>
              <a:rPr sz="817" kern="0" spc="-95">
                <a:solidFill>
                  <a:sysClr val="windowText" lastClr="000000"/>
                </a:solidFill>
                <a:latin typeface="Arial"/>
                <a:cs typeface="Arial"/>
              </a:rPr>
              <a:t> </a:t>
            </a:r>
            <a:r>
              <a:rPr sz="817" kern="0" spc="-73">
                <a:solidFill>
                  <a:sysClr val="windowText" lastClr="000000"/>
                </a:solidFill>
                <a:latin typeface="Arial"/>
                <a:cs typeface="Arial"/>
              </a:rPr>
              <a:t>Richard</a:t>
            </a:r>
            <a:r>
              <a:rPr sz="817" kern="0" spc="-95">
                <a:solidFill>
                  <a:sysClr val="windowText" lastClr="000000"/>
                </a:solidFill>
                <a:latin typeface="Arial"/>
                <a:cs typeface="Arial"/>
              </a:rPr>
              <a:t> </a:t>
            </a:r>
            <a:r>
              <a:rPr sz="817" kern="0" spc="-36">
                <a:solidFill>
                  <a:sysClr val="windowText" lastClr="000000"/>
                </a:solidFill>
                <a:latin typeface="Arial"/>
                <a:cs typeface="Arial"/>
              </a:rPr>
              <a:t>Hewitt,</a:t>
            </a:r>
            <a:r>
              <a:rPr sz="817" kern="0" spc="-23">
                <a:solidFill>
                  <a:sysClr val="windowText" lastClr="000000"/>
                </a:solidFill>
                <a:latin typeface="Arial"/>
                <a:cs typeface="Arial"/>
              </a:rPr>
              <a:t> </a:t>
            </a:r>
            <a:r>
              <a:rPr sz="817" kern="0" spc="-82">
                <a:solidFill>
                  <a:sysClr val="windowText" lastClr="000000"/>
                </a:solidFill>
                <a:latin typeface="Arial"/>
                <a:cs typeface="Arial"/>
              </a:rPr>
              <a:t>Commanding</a:t>
            </a:r>
            <a:r>
              <a:rPr sz="817" kern="0" spc="-91">
                <a:solidFill>
                  <a:sysClr val="windowText" lastClr="000000"/>
                </a:solidFill>
                <a:latin typeface="Arial"/>
                <a:cs typeface="Arial"/>
              </a:rPr>
              <a:t> </a:t>
            </a:r>
            <a:r>
              <a:rPr sz="817" kern="0" spc="-45">
                <a:solidFill>
                  <a:sysClr val="windowText" lastClr="000000"/>
                </a:solidFill>
                <a:latin typeface="Arial"/>
                <a:cs typeface="Arial"/>
              </a:rPr>
              <a:t>Officer</a:t>
            </a:r>
            <a:r>
              <a:rPr sz="817" kern="0" spc="-50">
                <a:solidFill>
                  <a:sysClr val="windowText" lastClr="000000"/>
                </a:solidFill>
                <a:latin typeface="Arial"/>
                <a:cs typeface="Arial"/>
              </a:rPr>
              <a:t> </a:t>
            </a:r>
            <a:r>
              <a:rPr sz="817" kern="0" spc="-86">
                <a:solidFill>
                  <a:sysClr val="windowText" lastClr="000000"/>
                </a:solidFill>
                <a:latin typeface="Arial"/>
                <a:cs typeface="Arial"/>
              </a:rPr>
              <a:t>HMS</a:t>
            </a:r>
            <a:r>
              <a:rPr sz="817" kern="0" spc="-132">
                <a:solidFill>
                  <a:sysClr val="windowText" lastClr="000000"/>
                </a:solidFill>
                <a:latin typeface="Arial"/>
                <a:cs typeface="Arial"/>
              </a:rPr>
              <a:t> </a:t>
            </a:r>
            <a:r>
              <a:rPr sz="817" kern="0" spc="-59">
                <a:solidFill>
                  <a:sysClr val="windowText" lastClr="000000"/>
                </a:solidFill>
                <a:latin typeface="Arial"/>
                <a:cs typeface="Arial"/>
              </a:rPr>
              <a:t>Prince</a:t>
            </a:r>
            <a:r>
              <a:rPr sz="817" kern="0" spc="-77">
                <a:solidFill>
                  <a:sysClr val="windowText" lastClr="000000"/>
                </a:solidFill>
                <a:latin typeface="Arial"/>
                <a:cs typeface="Arial"/>
              </a:rPr>
              <a:t> </a:t>
            </a:r>
            <a:r>
              <a:rPr sz="817" kern="0" spc="-23">
                <a:solidFill>
                  <a:sysClr val="windowText" lastClr="000000"/>
                </a:solidFill>
                <a:latin typeface="Arial"/>
                <a:cs typeface="Arial"/>
              </a:rPr>
              <a:t>of </a:t>
            </a:r>
            <a:r>
              <a:rPr sz="817" kern="0" spc="-73">
                <a:solidFill>
                  <a:sysClr val="windowText" lastClr="000000"/>
                </a:solidFill>
                <a:latin typeface="Arial"/>
                <a:cs typeface="Arial"/>
              </a:rPr>
              <a:t>Wales</a:t>
            </a:r>
            <a:r>
              <a:rPr sz="817" kern="0" spc="-118">
                <a:solidFill>
                  <a:sysClr val="windowText" lastClr="000000"/>
                </a:solidFill>
                <a:latin typeface="Arial"/>
                <a:cs typeface="Arial"/>
              </a:rPr>
              <a:t> </a:t>
            </a:r>
            <a:r>
              <a:rPr sz="817" kern="0" spc="-54">
                <a:solidFill>
                  <a:sysClr val="windowText" lastClr="000000"/>
                </a:solidFill>
                <a:latin typeface="Arial"/>
                <a:cs typeface="Arial"/>
              </a:rPr>
              <a:t>said:</a:t>
            </a:r>
            <a:r>
              <a:rPr sz="817" kern="0" spc="-95">
                <a:solidFill>
                  <a:sysClr val="windowText" lastClr="000000"/>
                </a:solidFill>
                <a:latin typeface="Arial"/>
                <a:cs typeface="Arial"/>
              </a:rPr>
              <a:t> </a:t>
            </a:r>
            <a:r>
              <a:rPr sz="817" kern="0" spc="-68">
                <a:solidFill>
                  <a:sysClr val="windowText" lastClr="000000"/>
                </a:solidFill>
                <a:latin typeface="Arial"/>
                <a:cs typeface="Arial"/>
              </a:rPr>
              <a:t>“HMS</a:t>
            </a:r>
            <a:r>
              <a:rPr sz="817" kern="0" spc="-103">
                <a:solidFill>
                  <a:sysClr val="windowText" lastClr="000000"/>
                </a:solidFill>
                <a:latin typeface="Arial"/>
                <a:cs typeface="Arial"/>
              </a:rPr>
              <a:t> </a:t>
            </a:r>
            <a:r>
              <a:rPr sz="817" kern="0" spc="-59">
                <a:solidFill>
                  <a:sysClr val="windowText" lastClr="000000"/>
                </a:solidFill>
                <a:latin typeface="Arial"/>
                <a:cs typeface="Arial"/>
              </a:rPr>
              <a:t>Prince</a:t>
            </a:r>
            <a:r>
              <a:rPr sz="817" kern="0" spc="-103">
                <a:solidFill>
                  <a:sysClr val="windowText" lastClr="000000"/>
                </a:solidFill>
                <a:latin typeface="Arial"/>
                <a:cs typeface="Arial"/>
              </a:rPr>
              <a:t> </a:t>
            </a:r>
            <a:r>
              <a:rPr sz="817" kern="0" spc="-14">
                <a:solidFill>
                  <a:sysClr val="windowText" lastClr="000000"/>
                </a:solidFill>
                <a:latin typeface="Arial"/>
                <a:cs typeface="Arial"/>
              </a:rPr>
              <a:t>of</a:t>
            </a:r>
            <a:r>
              <a:rPr sz="817" kern="0" spc="-41">
                <a:solidFill>
                  <a:sysClr val="windowText" lastClr="000000"/>
                </a:solidFill>
                <a:latin typeface="Arial"/>
                <a:cs typeface="Arial"/>
              </a:rPr>
              <a:t> </a:t>
            </a:r>
            <a:r>
              <a:rPr sz="817" kern="0" spc="-73">
                <a:solidFill>
                  <a:sysClr val="windowText" lastClr="000000"/>
                </a:solidFill>
                <a:latin typeface="Arial"/>
                <a:cs typeface="Arial"/>
              </a:rPr>
              <a:t>Wales</a:t>
            </a:r>
            <a:r>
              <a:rPr sz="817" kern="0" spc="-113">
                <a:solidFill>
                  <a:sysClr val="windowText" lastClr="000000"/>
                </a:solidFill>
                <a:latin typeface="Arial"/>
                <a:cs typeface="Arial"/>
              </a:rPr>
              <a:t> </a:t>
            </a:r>
            <a:r>
              <a:rPr sz="817" kern="0" spc="-27">
                <a:solidFill>
                  <a:sysClr val="windowText" lastClr="000000"/>
                </a:solidFill>
                <a:latin typeface="Arial"/>
                <a:cs typeface="Arial"/>
              </a:rPr>
              <a:t>is</a:t>
            </a:r>
            <a:r>
              <a:rPr sz="817" kern="0" spc="-91">
                <a:solidFill>
                  <a:sysClr val="windowText" lastClr="000000"/>
                </a:solidFill>
                <a:latin typeface="Arial"/>
                <a:cs typeface="Arial"/>
              </a:rPr>
              <a:t> </a:t>
            </a:r>
            <a:r>
              <a:rPr sz="817" kern="0">
                <a:solidFill>
                  <a:sysClr val="windowText" lastClr="000000"/>
                </a:solidFill>
                <a:latin typeface="Arial"/>
                <a:cs typeface="Arial"/>
              </a:rPr>
              <a:t>a</a:t>
            </a:r>
            <a:r>
              <a:rPr sz="817" kern="0" spc="-118">
                <a:solidFill>
                  <a:sysClr val="windowText" lastClr="000000"/>
                </a:solidFill>
                <a:latin typeface="Arial"/>
                <a:cs typeface="Arial"/>
              </a:rPr>
              <a:t> </a:t>
            </a:r>
            <a:r>
              <a:rPr sz="817" kern="0" spc="-23">
                <a:solidFill>
                  <a:sysClr val="windowText" lastClr="000000"/>
                </a:solidFill>
                <a:latin typeface="Arial"/>
                <a:cs typeface="Arial"/>
              </a:rPr>
              <a:t>fifth-</a:t>
            </a:r>
            <a:r>
              <a:rPr sz="817" kern="0" spc="-9">
                <a:solidFill>
                  <a:sysClr val="windowText" lastClr="000000"/>
                </a:solidFill>
                <a:latin typeface="Arial"/>
                <a:cs typeface="Arial"/>
              </a:rPr>
              <a:t>generation </a:t>
            </a:r>
            <a:r>
              <a:rPr sz="817" kern="0" spc="-18">
                <a:solidFill>
                  <a:sysClr val="windowText" lastClr="000000"/>
                </a:solidFill>
                <a:latin typeface="Arial"/>
                <a:cs typeface="Arial"/>
              </a:rPr>
              <a:t>aircraft</a:t>
            </a:r>
            <a:r>
              <a:rPr sz="817" kern="0" spc="23">
                <a:solidFill>
                  <a:sysClr val="windowText" lastClr="000000"/>
                </a:solidFill>
                <a:latin typeface="Arial"/>
                <a:cs typeface="Arial"/>
              </a:rPr>
              <a:t> </a:t>
            </a:r>
            <a:r>
              <a:rPr sz="817" kern="0" spc="-50">
                <a:solidFill>
                  <a:sysClr val="windowText" lastClr="000000"/>
                </a:solidFill>
                <a:latin typeface="Arial"/>
                <a:cs typeface="Arial"/>
              </a:rPr>
              <a:t>carrier</a:t>
            </a:r>
            <a:r>
              <a:rPr sz="817" kern="0" spc="-59">
                <a:solidFill>
                  <a:sysClr val="windowText" lastClr="000000"/>
                </a:solidFill>
                <a:latin typeface="Arial"/>
                <a:cs typeface="Arial"/>
              </a:rPr>
              <a:t> </a:t>
            </a:r>
            <a:r>
              <a:rPr sz="817" kern="0" spc="-45">
                <a:solidFill>
                  <a:sysClr val="windowText" lastClr="000000"/>
                </a:solidFill>
                <a:latin typeface="Arial"/>
                <a:cs typeface="Arial"/>
              </a:rPr>
              <a:t>and</a:t>
            </a:r>
            <a:r>
              <a:rPr sz="817" kern="0" spc="-86">
                <a:solidFill>
                  <a:sysClr val="windowText" lastClr="000000"/>
                </a:solidFill>
                <a:latin typeface="Arial"/>
                <a:cs typeface="Arial"/>
              </a:rPr>
              <a:t> </a:t>
            </a:r>
            <a:r>
              <a:rPr sz="817" kern="0" spc="-54">
                <a:solidFill>
                  <a:sysClr val="windowText" lastClr="000000"/>
                </a:solidFill>
                <a:latin typeface="Arial"/>
                <a:cs typeface="Arial"/>
              </a:rPr>
              <a:t>operating </a:t>
            </a:r>
            <a:r>
              <a:rPr sz="817" kern="0" spc="-64">
                <a:solidFill>
                  <a:sysClr val="windowText" lastClr="000000"/>
                </a:solidFill>
                <a:latin typeface="Arial"/>
                <a:cs typeface="Arial"/>
              </a:rPr>
              <a:t>autonomous</a:t>
            </a:r>
            <a:r>
              <a:rPr sz="817" kern="0" spc="-68">
                <a:solidFill>
                  <a:sysClr val="windowText" lastClr="000000"/>
                </a:solidFill>
                <a:latin typeface="Arial"/>
                <a:cs typeface="Arial"/>
              </a:rPr>
              <a:t> </a:t>
            </a:r>
            <a:r>
              <a:rPr sz="817" kern="0" spc="-64">
                <a:solidFill>
                  <a:sysClr val="windowText" lastClr="000000"/>
                </a:solidFill>
                <a:latin typeface="Arial"/>
                <a:cs typeface="Arial"/>
              </a:rPr>
              <a:t>drones</a:t>
            </a:r>
            <a:r>
              <a:rPr sz="817" kern="0" spc="-82">
                <a:solidFill>
                  <a:sysClr val="windowText" lastClr="000000"/>
                </a:solidFill>
                <a:latin typeface="Arial"/>
                <a:cs typeface="Arial"/>
              </a:rPr>
              <a:t> </a:t>
            </a:r>
            <a:r>
              <a:rPr sz="817" kern="0" spc="-36">
                <a:solidFill>
                  <a:sysClr val="windowText" lastClr="000000"/>
                </a:solidFill>
                <a:latin typeface="Arial"/>
                <a:cs typeface="Arial"/>
              </a:rPr>
              <a:t>like</a:t>
            </a:r>
            <a:r>
              <a:rPr sz="817" kern="0" spc="-50">
                <a:solidFill>
                  <a:sysClr val="windowText" lastClr="000000"/>
                </a:solidFill>
                <a:latin typeface="Arial"/>
                <a:cs typeface="Arial"/>
              </a:rPr>
              <a:t> </a:t>
            </a:r>
            <a:r>
              <a:rPr sz="817" kern="0" spc="-18">
                <a:solidFill>
                  <a:sysClr val="windowText" lastClr="000000"/>
                </a:solidFill>
                <a:latin typeface="Arial"/>
                <a:cs typeface="Arial"/>
              </a:rPr>
              <a:t>this </a:t>
            </a:r>
            <a:r>
              <a:rPr sz="817" kern="0" spc="-27">
                <a:solidFill>
                  <a:sysClr val="windowText" lastClr="000000"/>
                </a:solidFill>
                <a:latin typeface="Arial"/>
                <a:cs typeface="Arial"/>
              </a:rPr>
              <a:t>will</a:t>
            </a:r>
            <a:r>
              <a:rPr sz="817" kern="0" spc="-36">
                <a:solidFill>
                  <a:sysClr val="windowText" lastClr="000000"/>
                </a:solidFill>
                <a:latin typeface="Arial"/>
                <a:cs typeface="Arial"/>
              </a:rPr>
              <a:t> </a:t>
            </a:r>
            <a:r>
              <a:rPr sz="817" kern="0" spc="-18">
                <a:solidFill>
                  <a:sysClr val="windowText" lastClr="000000"/>
                </a:solidFill>
                <a:latin typeface="Arial"/>
                <a:cs typeface="Arial"/>
              </a:rPr>
              <a:t>become</a:t>
            </a:r>
            <a:r>
              <a:rPr sz="817" kern="0" spc="5">
                <a:solidFill>
                  <a:sysClr val="windowText" lastClr="000000"/>
                </a:solidFill>
                <a:latin typeface="Arial"/>
                <a:cs typeface="Arial"/>
              </a:rPr>
              <a:t> </a:t>
            </a:r>
            <a:r>
              <a:rPr sz="817" kern="0" spc="-27">
                <a:solidFill>
                  <a:sysClr val="windowText" lastClr="000000"/>
                </a:solidFill>
                <a:latin typeface="Arial"/>
                <a:cs typeface="Arial"/>
              </a:rPr>
              <a:t>the</a:t>
            </a:r>
            <a:r>
              <a:rPr sz="817" kern="0" spc="-59">
                <a:solidFill>
                  <a:sysClr val="windowText" lastClr="000000"/>
                </a:solidFill>
                <a:latin typeface="Arial"/>
                <a:cs typeface="Arial"/>
              </a:rPr>
              <a:t> </a:t>
            </a:r>
            <a:r>
              <a:rPr sz="817" kern="0" spc="-41">
                <a:solidFill>
                  <a:sysClr val="windowText" lastClr="000000"/>
                </a:solidFill>
                <a:latin typeface="Arial"/>
                <a:cs typeface="Arial"/>
              </a:rPr>
              <a:t>norm</a:t>
            </a:r>
            <a:r>
              <a:rPr sz="817" kern="0" spc="-103">
                <a:solidFill>
                  <a:sysClr val="windowText" lastClr="000000"/>
                </a:solidFill>
                <a:latin typeface="Arial"/>
                <a:cs typeface="Arial"/>
              </a:rPr>
              <a:t> </a:t>
            </a:r>
            <a:r>
              <a:rPr sz="817" kern="0" spc="-68">
                <a:solidFill>
                  <a:sysClr val="windowText" lastClr="000000"/>
                </a:solidFill>
                <a:latin typeface="Arial"/>
                <a:cs typeface="Arial"/>
              </a:rPr>
              <a:t>across</a:t>
            </a:r>
            <a:r>
              <a:rPr sz="817" kern="0" spc="-113">
                <a:solidFill>
                  <a:sysClr val="windowText" lastClr="000000"/>
                </a:solidFill>
                <a:latin typeface="Arial"/>
                <a:cs typeface="Arial"/>
              </a:rPr>
              <a:t> </a:t>
            </a:r>
            <a:r>
              <a:rPr sz="817" kern="0" spc="-32">
                <a:solidFill>
                  <a:sysClr val="windowText" lastClr="000000"/>
                </a:solidFill>
                <a:latin typeface="Arial"/>
                <a:cs typeface="Arial"/>
              </a:rPr>
              <a:t>future</a:t>
            </a:r>
            <a:r>
              <a:rPr sz="817" kern="0" spc="-68">
                <a:solidFill>
                  <a:sysClr val="windowText" lastClr="000000"/>
                </a:solidFill>
                <a:latin typeface="Arial"/>
                <a:cs typeface="Arial"/>
              </a:rPr>
              <a:t> </a:t>
            </a:r>
            <a:r>
              <a:rPr sz="817" kern="0" spc="-77">
                <a:solidFill>
                  <a:sysClr val="windowText" lastClr="000000"/>
                </a:solidFill>
                <a:latin typeface="Arial"/>
                <a:cs typeface="Arial"/>
              </a:rPr>
              <a:t>Royal</a:t>
            </a:r>
            <a:r>
              <a:rPr sz="817" kern="0" spc="-103">
                <a:solidFill>
                  <a:sysClr val="windowText" lastClr="000000"/>
                </a:solidFill>
                <a:latin typeface="Arial"/>
                <a:cs typeface="Arial"/>
              </a:rPr>
              <a:t> </a:t>
            </a:r>
            <a:r>
              <a:rPr sz="817" kern="0" spc="-73">
                <a:solidFill>
                  <a:sysClr val="windowText" lastClr="000000"/>
                </a:solidFill>
                <a:latin typeface="Arial"/>
                <a:cs typeface="Arial"/>
              </a:rPr>
              <a:t>Navy</a:t>
            </a:r>
            <a:r>
              <a:rPr sz="817" kern="0" spc="-123">
                <a:solidFill>
                  <a:sysClr val="windowText" lastClr="000000"/>
                </a:solidFill>
                <a:latin typeface="Arial"/>
                <a:cs typeface="Arial"/>
              </a:rPr>
              <a:t> </a:t>
            </a:r>
            <a:r>
              <a:rPr sz="817" kern="0" spc="-9">
                <a:solidFill>
                  <a:sysClr val="windowText" lastClr="000000"/>
                </a:solidFill>
                <a:latin typeface="Arial"/>
                <a:cs typeface="Arial"/>
              </a:rPr>
              <a:t>Carrier </a:t>
            </a:r>
            <a:r>
              <a:rPr sz="817" kern="0" spc="-50">
                <a:solidFill>
                  <a:sysClr val="windowText" lastClr="000000"/>
                </a:solidFill>
                <a:latin typeface="Arial"/>
                <a:cs typeface="Arial"/>
              </a:rPr>
              <a:t>Strike</a:t>
            </a:r>
            <a:r>
              <a:rPr sz="817" kern="0" spc="-109">
                <a:solidFill>
                  <a:sysClr val="windowText" lastClr="000000"/>
                </a:solidFill>
                <a:latin typeface="Arial"/>
                <a:cs typeface="Arial"/>
              </a:rPr>
              <a:t> </a:t>
            </a:r>
            <a:r>
              <a:rPr sz="817" kern="0" spc="-68">
                <a:solidFill>
                  <a:sysClr val="windowText" lastClr="000000"/>
                </a:solidFill>
                <a:latin typeface="Arial"/>
                <a:cs typeface="Arial"/>
              </a:rPr>
              <a:t>Groups</a:t>
            </a:r>
            <a:r>
              <a:rPr sz="817" kern="0" spc="-118">
                <a:solidFill>
                  <a:sysClr val="windowText" lastClr="000000"/>
                </a:solidFill>
                <a:latin typeface="Arial"/>
                <a:cs typeface="Arial"/>
              </a:rPr>
              <a:t> </a:t>
            </a:r>
            <a:r>
              <a:rPr sz="817" kern="0" spc="-14">
                <a:solidFill>
                  <a:sysClr val="windowText" lastClr="000000"/>
                </a:solidFill>
                <a:latin typeface="Arial"/>
                <a:cs typeface="Arial"/>
              </a:rPr>
              <a:t>in</a:t>
            </a:r>
            <a:r>
              <a:rPr sz="817" kern="0" spc="-82">
                <a:solidFill>
                  <a:sysClr val="windowText" lastClr="000000"/>
                </a:solidFill>
                <a:latin typeface="Arial"/>
                <a:cs typeface="Arial"/>
              </a:rPr>
              <a:t> </a:t>
            </a:r>
            <a:r>
              <a:rPr sz="817" kern="0" spc="-36">
                <a:solidFill>
                  <a:sysClr val="windowText" lastClr="000000"/>
                </a:solidFill>
                <a:latin typeface="Arial"/>
                <a:cs typeface="Arial"/>
              </a:rPr>
              <a:t>our</a:t>
            </a:r>
            <a:r>
              <a:rPr sz="817" kern="0" spc="-82">
                <a:solidFill>
                  <a:sysClr val="windowText" lastClr="000000"/>
                </a:solidFill>
                <a:latin typeface="Arial"/>
                <a:cs typeface="Arial"/>
              </a:rPr>
              <a:t> </a:t>
            </a:r>
            <a:r>
              <a:rPr sz="817" kern="0" spc="-27">
                <a:solidFill>
                  <a:sysClr val="windowText" lastClr="000000"/>
                </a:solidFill>
                <a:latin typeface="Arial"/>
                <a:cs typeface="Arial"/>
              </a:rPr>
              <a:t>50-</a:t>
            </a:r>
            <a:r>
              <a:rPr sz="817" kern="0" spc="-36">
                <a:solidFill>
                  <a:sysClr val="windowText" lastClr="000000"/>
                </a:solidFill>
                <a:latin typeface="Arial"/>
                <a:cs typeface="Arial"/>
              </a:rPr>
              <a:t> </a:t>
            </a:r>
            <a:r>
              <a:rPr sz="817" kern="0" spc="-54">
                <a:solidFill>
                  <a:sysClr val="windowText" lastClr="000000"/>
                </a:solidFill>
                <a:latin typeface="Arial"/>
                <a:cs typeface="Arial"/>
              </a:rPr>
              <a:t>year</a:t>
            </a:r>
            <a:r>
              <a:rPr sz="817" kern="0" spc="-118">
                <a:solidFill>
                  <a:sysClr val="windowText" lastClr="000000"/>
                </a:solidFill>
                <a:latin typeface="Arial"/>
                <a:cs typeface="Arial"/>
              </a:rPr>
              <a:t> </a:t>
            </a:r>
            <a:r>
              <a:rPr sz="817" kern="0" spc="-9">
                <a:solidFill>
                  <a:sysClr val="windowText" lastClr="000000"/>
                </a:solidFill>
                <a:latin typeface="Arial"/>
                <a:cs typeface="Arial"/>
              </a:rPr>
              <a:t>lifespan.”</a:t>
            </a:r>
            <a:endParaRPr sz="817" kern="0">
              <a:solidFill>
                <a:sysClr val="windowText" lastClr="000000"/>
              </a:solidFill>
              <a:latin typeface="Arial"/>
              <a:cs typeface="Arial"/>
            </a:endParaRPr>
          </a:p>
        </p:txBody>
      </p:sp>
      <p:sp>
        <p:nvSpPr>
          <p:cNvPr id="27" name="object 27"/>
          <p:cNvSpPr txBox="1"/>
          <p:nvPr/>
        </p:nvSpPr>
        <p:spPr>
          <a:xfrm>
            <a:off x="7425054" y="1823465"/>
            <a:ext cx="2142693" cy="622703"/>
          </a:xfrm>
          <a:prstGeom prst="rect">
            <a:avLst/>
          </a:prstGeom>
        </p:spPr>
        <p:txBody>
          <a:bodyPr vert="horz" wrap="square" lIns="0" tIns="11526" rIns="0" bIns="0" rtlCol="0">
            <a:spAutoFit/>
          </a:bodyPr>
          <a:lstStyle/>
          <a:p>
            <a:pPr marL="1006842" defTabSz="829909">
              <a:spcBef>
                <a:spcPts val="91"/>
              </a:spcBef>
            </a:pPr>
            <a:r>
              <a:rPr sz="1180" kern="0" spc="-9">
                <a:solidFill>
                  <a:sysClr val="windowText" lastClr="000000"/>
                </a:solidFill>
                <a:latin typeface="Arial"/>
                <a:cs typeface="Arial"/>
              </a:rPr>
              <a:t>Deliver</a:t>
            </a:r>
            <a:endParaRPr sz="1180" kern="0">
              <a:solidFill>
                <a:sysClr val="windowText" lastClr="000000"/>
              </a:solidFill>
              <a:latin typeface="Arial"/>
              <a:cs typeface="Arial"/>
            </a:endParaRPr>
          </a:p>
          <a:p>
            <a:pPr marL="137742" marR="4611" indent="-126792" defTabSz="829909">
              <a:lnSpc>
                <a:spcPct val="105500"/>
              </a:lnSpc>
              <a:spcBef>
                <a:spcPts val="876"/>
              </a:spcBef>
            </a:pPr>
            <a:r>
              <a:rPr sz="998" kern="0" spc="-68">
                <a:solidFill>
                  <a:sysClr val="windowText" lastClr="000000"/>
                </a:solidFill>
                <a:latin typeface="Arial"/>
                <a:cs typeface="Arial"/>
              </a:rPr>
              <a:t>Royal</a:t>
            </a:r>
            <a:r>
              <a:rPr sz="998" kern="0" spc="-86">
                <a:solidFill>
                  <a:sysClr val="windowText" lastClr="000000"/>
                </a:solidFill>
                <a:latin typeface="Arial"/>
                <a:cs typeface="Arial"/>
              </a:rPr>
              <a:t> </a:t>
            </a:r>
            <a:r>
              <a:rPr sz="998" kern="0" spc="-50">
                <a:solidFill>
                  <a:sysClr val="windowText" lastClr="000000"/>
                </a:solidFill>
                <a:latin typeface="Arial"/>
                <a:cs typeface="Arial"/>
              </a:rPr>
              <a:t>Navy:</a:t>
            </a:r>
            <a:r>
              <a:rPr sz="998" kern="0" spc="-64">
                <a:solidFill>
                  <a:sysClr val="windowText" lastClr="000000"/>
                </a:solidFill>
                <a:latin typeface="Arial"/>
                <a:cs typeface="Arial"/>
              </a:rPr>
              <a:t> </a:t>
            </a:r>
            <a:r>
              <a:rPr sz="998" kern="0" spc="-23">
                <a:solidFill>
                  <a:sysClr val="windowText" lastClr="000000"/>
                </a:solidFill>
                <a:latin typeface="Arial"/>
                <a:cs typeface="Arial"/>
              </a:rPr>
              <a:t>Aircraft</a:t>
            </a:r>
            <a:r>
              <a:rPr sz="998" kern="0" spc="-14">
                <a:solidFill>
                  <a:sysClr val="windowText" lastClr="000000"/>
                </a:solidFill>
                <a:latin typeface="Arial"/>
                <a:cs typeface="Arial"/>
              </a:rPr>
              <a:t> </a:t>
            </a:r>
            <a:r>
              <a:rPr sz="998" kern="0" spc="-36">
                <a:solidFill>
                  <a:sysClr val="windowText" lastClr="000000"/>
                </a:solidFill>
                <a:latin typeface="Arial"/>
                <a:cs typeface="Arial"/>
              </a:rPr>
              <a:t>drone</a:t>
            </a:r>
            <a:r>
              <a:rPr sz="998" kern="0" spc="-27">
                <a:solidFill>
                  <a:sysClr val="windowText" lastClr="000000"/>
                </a:solidFill>
                <a:latin typeface="Arial"/>
                <a:cs typeface="Arial"/>
              </a:rPr>
              <a:t> </a:t>
            </a:r>
            <a:r>
              <a:rPr sz="998" kern="0" spc="-64">
                <a:solidFill>
                  <a:sysClr val="windowText" lastClr="000000"/>
                </a:solidFill>
                <a:latin typeface="Arial"/>
                <a:cs typeface="Arial"/>
              </a:rPr>
              <a:t>makes</a:t>
            </a:r>
            <a:r>
              <a:rPr sz="998" kern="0" spc="-68">
                <a:solidFill>
                  <a:sysClr val="windowText" lastClr="000000"/>
                </a:solidFill>
                <a:latin typeface="Arial"/>
                <a:cs typeface="Arial"/>
              </a:rPr>
              <a:t> </a:t>
            </a:r>
            <a:r>
              <a:rPr sz="998" kern="0" spc="-9">
                <a:solidFill>
                  <a:sysClr val="windowText" lastClr="000000"/>
                </a:solidFill>
                <a:latin typeface="Arial"/>
                <a:cs typeface="Arial"/>
              </a:rPr>
              <a:t>history </a:t>
            </a:r>
            <a:r>
              <a:rPr sz="998" kern="0" spc="-41">
                <a:solidFill>
                  <a:sysClr val="windowText" lastClr="000000"/>
                </a:solidFill>
                <a:latin typeface="Arial"/>
                <a:cs typeface="Arial"/>
              </a:rPr>
              <a:t>landing</a:t>
            </a:r>
            <a:r>
              <a:rPr sz="998" kern="0" spc="-45">
                <a:solidFill>
                  <a:sysClr val="windowText" lastClr="000000"/>
                </a:solidFill>
                <a:latin typeface="Arial"/>
                <a:cs typeface="Arial"/>
              </a:rPr>
              <a:t> </a:t>
            </a:r>
            <a:r>
              <a:rPr sz="998" kern="0" spc="-27">
                <a:solidFill>
                  <a:sysClr val="windowText" lastClr="000000"/>
                </a:solidFill>
                <a:latin typeface="Arial"/>
                <a:cs typeface="Arial"/>
              </a:rPr>
              <a:t>on</a:t>
            </a:r>
            <a:r>
              <a:rPr sz="998" kern="0" spc="-45">
                <a:solidFill>
                  <a:sysClr val="windowText" lastClr="000000"/>
                </a:solidFill>
                <a:latin typeface="Arial"/>
                <a:cs typeface="Arial"/>
              </a:rPr>
              <a:t> </a:t>
            </a:r>
            <a:r>
              <a:rPr sz="998" kern="0" spc="-64">
                <a:solidFill>
                  <a:sysClr val="windowText" lastClr="000000"/>
                </a:solidFill>
                <a:latin typeface="Arial"/>
                <a:cs typeface="Arial"/>
              </a:rPr>
              <a:t>Royal</a:t>
            </a:r>
            <a:r>
              <a:rPr sz="998" kern="0" spc="-82">
                <a:solidFill>
                  <a:sysClr val="windowText" lastClr="000000"/>
                </a:solidFill>
                <a:latin typeface="Arial"/>
                <a:cs typeface="Arial"/>
              </a:rPr>
              <a:t> </a:t>
            </a:r>
            <a:r>
              <a:rPr sz="998" kern="0" spc="-54">
                <a:solidFill>
                  <a:sysClr val="windowText" lastClr="000000"/>
                </a:solidFill>
                <a:latin typeface="Arial"/>
                <a:cs typeface="Arial"/>
              </a:rPr>
              <a:t>Navy</a:t>
            </a:r>
            <a:r>
              <a:rPr sz="998" kern="0" spc="-77">
                <a:solidFill>
                  <a:sysClr val="windowText" lastClr="000000"/>
                </a:solidFill>
                <a:latin typeface="Arial"/>
                <a:cs typeface="Arial"/>
              </a:rPr>
              <a:t> </a:t>
            </a:r>
            <a:r>
              <a:rPr sz="998" kern="0" spc="-32">
                <a:solidFill>
                  <a:sysClr val="windowText" lastClr="000000"/>
                </a:solidFill>
                <a:latin typeface="Arial"/>
                <a:cs typeface="Arial"/>
              </a:rPr>
              <a:t>carrier</a:t>
            </a:r>
            <a:r>
              <a:rPr sz="998" kern="0" spc="-36">
                <a:solidFill>
                  <a:sysClr val="windowText" lastClr="000000"/>
                </a:solidFill>
                <a:latin typeface="Arial"/>
                <a:cs typeface="Arial"/>
              </a:rPr>
              <a:t> </a:t>
            </a:r>
            <a:r>
              <a:rPr sz="998" kern="0">
                <a:solidFill>
                  <a:sysClr val="windowText" lastClr="000000"/>
                </a:solidFill>
                <a:latin typeface="Arial"/>
                <a:cs typeface="Arial"/>
              </a:rPr>
              <a:t>at</a:t>
            </a:r>
            <a:r>
              <a:rPr sz="998" kern="0" spc="-18">
                <a:solidFill>
                  <a:sysClr val="windowText" lastClr="000000"/>
                </a:solidFill>
                <a:latin typeface="Arial"/>
                <a:cs typeface="Arial"/>
              </a:rPr>
              <a:t> </a:t>
            </a:r>
            <a:r>
              <a:rPr sz="998" kern="0" spc="-23">
                <a:solidFill>
                  <a:sysClr val="windowText" lastClr="000000"/>
                </a:solidFill>
                <a:latin typeface="Arial"/>
                <a:cs typeface="Arial"/>
              </a:rPr>
              <a:t>sea</a:t>
            </a:r>
            <a:endParaRPr sz="998" kern="0">
              <a:solidFill>
                <a:sysClr val="windowText" lastClr="000000"/>
              </a:solidFill>
              <a:latin typeface="Arial"/>
              <a:cs typeface="Arial"/>
            </a:endParaRPr>
          </a:p>
        </p:txBody>
      </p:sp>
      <p:grpSp>
        <p:nvGrpSpPr>
          <p:cNvPr id="28" name="object 28"/>
          <p:cNvGrpSpPr/>
          <p:nvPr/>
        </p:nvGrpSpPr>
        <p:grpSpPr>
          <a:xfrm>
            <a:off x="2058131" y="1798252"/>
            <a:ext cx="7693062" cy="3342555"/>
            <a:chOff x="897566" y="1981407"/>
            <a:chExt cx="8476615" cy="3683000"/>
          </a:xfrm>
        </p:grpSpPr>
        <p:pic>
          <p:nvPicPr>
            <p:cNvPr id="29" name="object 29"/>
            <p:cNvPicPr/>
            <p:nvPr/>
          </p:nvPicPr>
          <p:blipFill>
            <a:blip r:embed="rId5" cstate="print"/>
            <a:stretch>
              <a:fillRect/>
            </a:stretch>
          </p:blipFill>
          <p:spPr>
            <a:xfrm>
              <a:off x="6656709" y="2782004"/>
              <a:ext cx="2716842" cy="1777947"/>
            </a:xfrm>
            <a:prstGeom prst="rect">
              <a:avLst/>
            </a:prstGeom>
          </p:spPr>
        </p:pic>
        <p:pic>
          <p:nvPicPr>
            <p:cNvPr id="30" name="object 30"/>
            <p:cNvPicPr/>
            <p:nvPr/>
          </p:nvPicPr>
          <p:blipFill>
            <a:blip r:embed="rId6" cstate="print"/>
            <a:stretch>
              <a:fillRect/>
            </a:stretch>
          </p:blipFill>
          <p:spPr>
            <a:xfrm>
              <a:off x="1908920" y="2012492"/>
              <a:ext cx="243941" cy="248674"/>
            </a:xfrm>
            <a:prstGeom prst="rect">
              <a:avLst/>
            </a:prstGeom>
          </p:spPr>
        </p:pic>
        <p:pic>
          <p:nvPicPr>
            <p:cNvPr id="31" name="object 31"/>
            <p:cNvPicPr/>
            <p:nvPr/>
          </p:nvPicPr>
          <p:blipFill>
            <a:blip r:embed="rId7" cstate="print"/>
            <a:stretch>
              <a:fillRect/>
            </a:stretch>
          </p:blipFill>
          <p:spPr>
            <a:xfrm>
              <a:off x="7606719" y="1990288"/>
              <a:ext cx="261366" cy="266437"/>
            </a:xfrm>
            <a:prstGeom prst="rect">
              <a:avLst/>
            </a:prstGeom>
          </p:spPr>
        </p:pic>
        <p:pic>
          <p:nvPicPr>
            <p:cNvPr id="32" name="object 32"/>
            <p:cNvPicPr/>
            <p:nvPr/>
          </p:nvPicPr>
          <p:blipFill>
            <a:blip r:embed="rId8" cstate="print"/>
            <a:stretch>
              <a:fillRect/>
            </a:stretch>
          </p:blipFill>
          <p:spPr>
            <a:xfrm>
              <a:off x="4664162" y="1981407"/>
              <a:ext cx="339776" cy="266437"/>
            </a:xfrm>
            <a:prstGeom prst="rect">
              <a:avLst/>
            </a:prstGeom>
          </p:spPr>
        </p:pic>
        <p:pic>
          <p:nvPicPr>
            <p:cNvPr id="33" name="object 33"/>
            <p:cNvPicPr/>
            <p:nvPr/>
          </p:nvPicPr>
          <p:blipFill>
            <a:blip r:embed="rId9" cstate="print"/>
            <a:stretch>
              <a:fillRect/>
            </a:stretch>
          </p:blipFill>
          <p:spPr>
            <a:xfrm>
              <a:off x="7391483" y="5459624"/>
              <a:ext cx="591060" cy="202599"/>
            </a:xfrm>
            <a:prstGeom prst="rect">
              <a:avLst/>
            </a:prstGeom>
          </p:spPr>
        </p:pic>
        <p:pic>
          <p:nvPicPr>
            <p:cNvPr id="34" name="object 34"/>
            <p:cNvPicPr/>
            <p:nvPr/>
          </p:nvPicPr>
          <p:blipFill>
            <a:blip r:embed="rId10" cstate="print"/>
            <a:stretch>
              <a:fillRect/>
            </a:stretch>
          </p:blipFill>
          <p:spPr>
            <a:xfrm>
              <a:off x="4459549" y="5401710"/>
              <a:ext cx="249872" cy="254720"/>
            </a:xfrm>
            <a:prstGeom prst="rect">
              <a:avLst/>
            </a:prstGeom>
          </p:spPr>
        </p:pic>
        <p:pic>
          <p:nvPicPr>
            <p:cNvPr id="35" name="object 35"/>
            <p:cNvPicPr/>
            <p:nvPr/>
          </p:nvPicPr>
          <p:blipFill>
            <a:blip r:embed="rId11" cstate="print"/>
            <a:stretch>
              <a:fillRect/>
            </a:stretch>
          </p:blipFill>
          <p:spPr>
            <a:xfrm>
              <a:off x="7998634" y="5490183"/>
              <a:ext cx="373172" cy="153804"/>
            </a:xfrm>
            <a:prstGeom prst="rect">
              <a:avLst/>
            </a:prstGeom>
          </p:spPr>
        </p:pic>
        <p:pic>
          <p:nvPicPr>
            <p:cNvPr id="36" name="object 36"/>
            <p:cNvPicPr/>
            <p:nvPr/>
          </p:nvPicPr>
          <p:blipFill>
            <a:blip r:embed="rId12" cstate="print"/>
            <a:stretch>
              <a:fillRect/>
            </a:stretch>
          </p:blipFill>
          <p:spPr>
            <a:xfrm>
              <a:off x="1624323" y="5477874"/>
              <a:ext cx="732274" cy="179708"/>
            </a:xfrm>
            <a:prstGeom prst="rect">
              <a:avLst/>
            </a:prstGeom>
          </p:spPr>
        </p:pic>
        <p:pic>
          <p:nvPicPr>
            <p:cNvPr id="37" name="object 37"/>
            <p:cNvPicPr/>
            <p:nvPr/>
          </p:nvPicPr>
          <p:blipFill>
            <a:blip r:embed="rId13" cstate="print"/>
            <a:stretch>
              <a:fillRect/>
            </a:stretch>
          </p:blipFill>
          <p:spPr>
            <a:xfrm>
              <a:off x="2416338" y="5477875"/>
              <a:ext cx="265158" cy="178876"/>
            </a:xfrm>
            <a:prstGeom prst="rect">
              <a:avLst/>
            </a:prstGeom>
          </p:spPr>
        </p:pic>
        <p:pic>
          <p:nvPicPr>
            <p:cNvPr id="38" name="object 38"/>
            <p:cNvPicPr/>
            <p:nvPr/>
          </p:nvPicPr>
          <p:blipFill>
            <a:blip r:embed="rId14" cstate="print"/>
            <a:stretch>
              <a:fillRect/>
            </a:stretch>
          </p:blipFill>
          <p:spPr>
            <a:xfrm>
              <a:off x="897566" y="2782004"/>
              <a:ext cx="2699289" cy="2373252"/>
            </a:xfrm>
            <a:prstGeom prst="rect">
              <a:avLst/>
            </a:prstGeom>
          </p:spPr>
        </p:pic>
        <p:sp>
          <p:nvSpPr>
            <p:cNvPr id="39" name="object 39"/>
            <p:cNvSpPr/>
            <p:nvPr/>
          </p:nvSpPr>
          <p:spPr>
            <a:xfrm>
              <a:off x="4417782" y="3311869"/>
              <a:ext cx="470534" cy="400050"/>
            </a:xfrm>
            <a:custGeom>
              <a:avLst/>
              <a:gdLst/>
              <a:ahLst/>
              <a:cxnLst/>
              <a:rect l="l" t="t" r="r" b="b"/>
              <a:pathLst>
                <a:path w="470535" h="400050">
                  <a:moveTo>
                    <a:pt x="0" y="232820"/>
                  </a:moveTo>
                  <a:lnTo>
                    <a:pt x="101365" y="0"/>
                  </a:lnTo>
                  <a:lnTo>
                    <a:pt x="470193" y="166871"/>
                  </a:lnTo>
                  <a:lnTo>
                    <a:pt x="368827" y="399692"/>
                  </a:lnTo>
                  <a:lnTo>
                    <a:pt x="0" y="232820"/>
                  </a:lnTo>
                  <a:close/>
                </a:path>
              </a:pathLst>
            </a:custGeom>
            <a:ln w="40738">
              <a:solidFill>
                <a:srgbClr val="C00000"/>
              </a:solidFill>
            </a:ln>
          </p:spPr>
          <p:txBody>
            <a:bodyPr wrap="square" lIns="0" tIns="0" rIns="0" bIns="0" rtlCol="0"/>
            <a:lstStyle/>
            <a:p>
              <a:pPr defTabSz="829909"/>
              <a:endParaRPr sz="1634" kern="0">
                <a:solidFill>
                  <a:sysClr val="windowText" lastClr="000000"/>
                </a:solidFill>
              </a:endParaRPr>
            </a:p>
          </p:txBody>
        </p:sp>
        <p:sp>
          <p:nvSpPr>
            <p:cNvPr id="40" name="object 40"/>
            <p:cNvSpPr/>
            <p:nvPr/>
          </p:nvSpPr>
          <p:spPr>
            <a:xfrm>
              <a:off x="4871877" y="3465164"/>
              <a:ext cx="1602740" cy="658495"/>
            </a:xfrm>
            <a:custGeom>
              <a:avLst/>
              <a:gdLst/>
              <a:ahLst/>
              <a:cxnLst/>
              <a:rect l="l" t="t" r="r" b="b"/>
              <a:pathLst>
                <a:path w="1602739" h="658495">
                  <a:moveTo>
                    <a:pt x="0" y="0"/>
                  </a:moveTo>
                  <a:lnTo>
                    <a:pt x="1602625" y="657983"/>
                  </a:lnTo>
                </a:path>
              </a:pathLst>
            </a:custGeom>
            <a:ln w="30551">
              <a:solidFill>
                <a:srgbClr val="C00000"/>
              </a:solidFill>
            </a:ln>
          </p:spPr>
          <p:txBody>
            <a:bodyPr wrap="square" lIns="0" tIns="0" rIns="0" bIns="0" rtlCol="0"/>
            <a:lstStyle/>
            <a:p>
              <a:pPr defTabSz="829909"/>
              <a:endParaRPr sz="1634" kern="0">
                <a:solidFill>
                  <a:sysClr val="windowText" lastClr="000000"/>
                </a:solidFill>
              </a:endParaRPr>
            </a:p>
          </p:txBody>
        </p:sp>
        <p:sp>
          <p:nvSpPr>
            <p:cNvPr id="41" name="object 41"/>
            <p:cNvSpPr/>
            <p:nvPr/>
          </p:nvSpPr>
          <p:spPr>
            <a:xfrm>
              <a:off x="4773263" y="3711563"/>
              <a:ext cx="88265" cy="412115"/>
            </a:xfrm>
            <a:custGeom>
              <a:avLst/>
              <a:gdLst/>
              <a:ahLst/>
              <a:cxnLst/>
              <a:rect l="l" t="t" r="r" b="b"/>
              <a:pathLst>
                <a:path w="88264" h="412114">
                  <a:moveTo>
                    <a:pt x="0" y="0"/>
                  </a:moveTo>
                  <a:lnTo>
                    <a:pt x="87910" y="411583"/>
                  </a:lnTo>
                </a:path>
              </a:pathLst>
            </a:custGeom>
            <a:ln w="30558">
              <a:solidFill>
                <a:srgbClr val="C00000"/>
              </a:solidFill>
            </a:ln>
          </p:spPr>
          <p:txBody>
            <a:bodyPr wrap="square" lIns="0" tIns="0" rIns="0" bIns="0" rtlCol="0"/>
            <a:lstStyle/>
            <a:p>
              <a:pPr defTabSz="829909"/>
              <a:endParaRPr sz="1634" kern="0">
                <a:solidFill>
                  <a:sysClr val="windowText" lastClr="000000"/>
                </a:solidFill>
              </a:endParaRPr>
            </a:p>
          </p:txBody>
        </p:sp>
        <p:pic>
          <p:nvPicPr>
            <p:cNvPr id="42" name="object 42"/>
            <p:cNvPicPr/>
            <p:nvPr/>
          </p:nvPicPr>
          <p:blipFill>
            <a:blip r:embed="rId15" cstate="print"/>
            <a:stretch>
              <a:fillRect/>
            </a:stretch>
          </p:blipFill>
          <p:spPr>
            <a:xfrm>
              <a:off x="8455806" y="5435387"/>
              <a:ext cx="311930" cy="228417"/>
            </a:xfrm>
            <a:prstGeom prst="rect">
              <a:avLst/>
            </a:prstGeom>
          </p:spPr>
        </p:pic>
        <p:pic>
          <p:nvPicPr>
            <p:cNvPr id="43" name="object 43"/>
            <p:cNvPicPr/>
            <p:nvPr/>
          </p:nvPicPr>
          <p:blipFill>
            <a:blip r:embed="rId16" cstate="print"/>
            <a:stretch>
              <a:fillRect/>
            </a:stretch>
          </p:blipFill>
          <p:spPr>
            <a:xfrm>
              <a:off x="4876456" y="4129795"/>
              <a:ext cx="1574366" cy="1036744"/>
            </a:xfrm>
            <a:prstGeom prst="rect">
              <a:avLst/>
            </a:prstGeom>
          </p:spPr>
        </p:pic>
        <p:sp>
          <p:nvSpPr>
            <p:cNvPr id="44" name="object 44"/>
            <p:cNvSpPr/>
            <p:nvPr/>
          </p:nvSpPr>
          <p:spPr>
            <a:xfrm>
              <a:off x="4862845" y="4115918"/>
              <a:ext cx="1602105" cy="1064895"/>
            </a:xfrm>
            <a:custGeom>
              <a:avLst/>
              <a:gdLst/>
              <a:ahLst/>
              <a:cxnLst/>
              <a:rect l="l" t="t" r="r" b="b"/>
              <a:pathLst>
                <a:path w="1602104" h="1064895">
                  <a:moveTo>
                    <a:pt x="0" y="0"/>
                  </a:moveTo>
                  <a:lnTo>
                    <a:pt x="1601592" y="0"/>
                  </a:lnTo>
                  <a:lnTo>
                    <a:pt x="1601592" y="1064499"/>
                  </a:lnTo>
                  <a:lnTo>
                    <a:pt x="0" y="1064499"/>
                  </a:lnTo>
                  <a:lnTo>
                    <a:pt x="0" y="0"/>
                  </a:lnTo>
                  <a:close/>
                </a:path>
              </a:pathLst>
            </a:custGeom>
            <a:ln w="30553">
              <a:solidFill>
                <a:srgbClr val="C00000"/>
              </a:solidFill>
            </a:ln>
          </p:spPr>
          <p:txBody>
            <a:bodyPr wrap="square" lIns="0" tIns="0" rIns="0" bIns="0" rtlCol="0"/>
            <a:lstStyle/>
            <a:p>
              <a:pPr defTabSz="829909"/>
              <a:endParaRPr sz="1634" kern="0">
                <a:solidFill>
                  <a:sysClr val="windowText" lastClr="000000"/>
                </a:solidFill>
              </a:endParaRPr>
            </a:p>
          </p:txBody>
        </p:sp>
      </p:grpSp>
      <p:sp>
        <p:nvSpPr>
          <p:cNvPr id="45" name="object 45"/>
          <p:cNvSpPr txBox="1"/>
          <p:nvPr/>
        </p:nvSpPr>
        <p:spPr>
          <a:xfrm>
            <a:off x="7319541" y="4978824"/>
            <a:ext cx="410327" cy="252945"/>
          </a:xfrm>
          <a:prstGeom prst="rect">
            <a:avLst/>
          </a:prstGeom>
        </p:spPr>
        <p:txBody>
          <a:bodyPr vert="horz" wrap="square" lIns="0" tIns="21899" rIns="0" bIns="0" rtlCol="0">
            <a:spAutoFit/>
          </a:bodyPr>
          <a:lstStyle/>
          <a:p>
            <a:pPr marL="11527" marR="4611" defTabSz="829909">
              <a:lnSpc>
                <a:spcPts val="917"/>
              </a:lnSpc>
              <a:spcBef>
                <a:spcPts val="172"/>
              </a:spcBef>
            </a:pPr>
            <a:r>
              <a:rPr sz="817" kern="0" spc="-73">
                <a:solidFill>
                  <a:sysClr val="windowText" lastClr="000000"/>
                </a:solidFill>
                <a:latin typeface="Arial"/>
                <a:cs typeface="Arial"/>
              </a:rPr>
              <a:t>Same</a:t>
            </a:r>
            <a:r>
              <a:rPr sz="817" kern="0" spc="-127">
                <a:solidFill>
                  <a:sysClr val="windowText" lastClr="000000"/>
                </a:solidFill>
                <a:latin typeface="Arial"/>
                <a:cs typeface="Arial"/>
              </a:rPr>
              <a:t> </a:t>
            </a:r>
            <a:r>
              <a:rPr sz="817" kern="0" spc="-82">
                <a:solidFill>
                  <a:sysClr val="windowText" lastClr="000000"/>
                </a:solidFill>
                <a:latin typeface="Arial"/>
                <a:cs typeface="Arial"/>
              </a:rPr>
              <a:t>use</a:t>
            </a:r>
            <a:r>
              <a:rPr sz="817" kern="0" spc="-9">
                <a:solidFill>
                  <a:sysClr val="windowText" lastClr="000000"/>
                </a:solidFill>
                <a:latin typeface="Arial"/>
                <a:cs typeface="Arial"/>
              </a:rPr>
              <a:t> case:</a:t>
            </a:r>
            <a:endParaRPr sz="817" kern="0">
              <a:solidFill>
                <a:sysClr val="windowText" lastClr="000000"/>
              </a:solidFill>
              <a:latin typeface="Arial"/>
              <a:cs typeface="Arial"/>
            </a:endParaRPr>
          </a:p>
        </p:txBody>
      </p:sp>
      <p:sp>
        <p:nvSpPr>
          <p:cNvPr id="49" name="object 49"/>
          <p:cNvSpPr txBox="1"/>
          <p:nvPr/>
        </p:nvSpPr>
        <p:spPr>
          <a:xfrm>
            <a:off x="2040195" y="5523683"/>
            <a:ext cx="1557169" cy="158922"/>
          </a:xfrm>
          <a:prstGeom prst="rect">
            <a:avLst/>
          </a:prstGeom>
        </p:spPr>
        <p:txBody>
          <a:bodyPr vert="horz" wrap="square" lIns="0" tIns="19018" rIns="0" bIns="0" rtlCol="0">
            <a:spAutoFit/>
          </a:bodyPr>
          <a:lstStyle/>
          <a:p>
            <a:pPr marL="11527" defTabSz="829909">
              <a:spcBef>
                <a:spcPts val="150"/>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
        <p:nvSpPr>
          <p:cNvPr id="46" name="object 46"/>
          <p:cNvSpPr txBox="1"/>
          <p:nvPr/>
        </p:nvSpPr>
        <p:spPr>
          <a:xfrm>
            <a:off x="4665151" y="4964992"/>
            <a:ext cx="410327" cy="255855"/>
          </a:xfrm>
          <a:prstGeom prst="rect">
            <a:avLst/>
          </a:prstGeom>
        </p:spPr>
        <p:txBody>
          <a:bodyPr vert="horz" wrap="square" lIns="0" tIns="24781" rIns="0" bIns="0" rtlCol="0">
            <a:spAutoFit/>
          </a:bodyPr>
          <a:lstStyle/>
          <a:p>
            <a:pPr marL="11527" marR="4611" defTabSz="829909">
              <a:lnSpc>
                <a:spcPts val="889"/>
              </a:lnSpc>
              <a:spcBef>
                <a:spcPts val="195"/>
              </a:spcBef>
            </a:pPr>
            <a:r>
              <a:rPr sz="817" kern="0" spc="-73">
                <a:solidFill>
                  <a:sysClr val="windowText" lastClr="000000"/>
                </a:solidFill>
                <a:latin typeface="Arial"/>
                <a:cs typeface="Arial"/>
              </a:rPr>
              <a:t>Same</a:t>
            </a:r>
            <a:r>
              <a:rPr sz="817" kern="0" spc="-127">
                <a:solidFill>
                  <a:sysClr val="windowText" lastClr="000000"/>
                </a:solidFill>
                <a:latin typeface="Arial"/>
                <a:cs typeface="Arial"/>
              </a:rPr>
              <a:t> </a:t>
            </a:r>
            <a:r>
              <a:rPr sz="817" kern="0" spc="-82">
                <a:solidFill>
                  <a:sysClr val="windowText" lastClr="000000"/>
                </a:solidFill>
                <a:latin typeface="Arial"/>
                <a:cs typeface="Arial"/>
              </a:rPr>
              <a:t>use</a:t>
            </a:r>
            <a:r>
              <a:rPr sz="817" kern="0" spc="-9">
                <a:solidFill>
                  <a:sysClr val="windowText" lastClr="000000"/>
                </a:solidFill>
                <a:latin typeface="Arial"/>
                <a:cs typeface="Arial"/>
              </a:rPr>
              <a:t> case:</a:t>
            </a:r>
            <a:endParaRPr sz="817" kern="0">
              <a:solidFill>
                <a:sysClr val="windowText" lastClr="000000"/>
              </a:solidFill>
              <a:latin typeface="Arial"/>
              <a:cs typeface="Arial"/>
            </a:endParaRPr>
          </a:p>
        </p:txBody>
      </p:sp>
      <p:sp>
        <p:nvSpPr>
          <p:cNvPr id="47" name="object 47"/>
          <p:cNvSpPr txBox="1"/>
          <p:nvPr/>
        </p:nvSpPr>
        <p:spPr>
          <a:xfrm>
            <a:off x="2106914" y="4964992"/>
            <a:ext cx="410327" cy="255855"/>
          </a:xfrm>
          <a:prstGeom prst="rect">
            <a:avLst/>
          </a:prstGeom>
        </p:spPr>
        <p:txBody>
          <a:bodyPr vert="horz" wrap="square" lIns="0" tIns="24781" rIns="0" bIns="0" rtlCol="0">
            <a:spAutoFit/>
          </a:bodyPr>
          <a:lstStyle/>
          <a:p>
            <a:pPr marL="11527" marR="4611" defTabSz="829909">
              <a:lnSpc>
                <a:spcPts val="889"/>
              </a:lnSpc>
              <a:spcBef>
                <a:spcPts val="195"/>
              </a:spcBef>
            </a:pPr>
            <a:r>
              <a:rPr sz="817" kern="0" spc="-73">
                <a:solidFill>
                  <a:sysClr val="windowText" lastClr="000000"/>
                </a:solidFill>
                <a:latin typeface="Arial"/>
                <a:cs typeface="Arial"/>
              </a:rPr>
              <a:t>Same</a:t>
            </a:r>
            <a:r>
              <a:rPr sz="817" kern="0" spc="-127">
                <a:solidFill>
                  <a:sysClr val="windowText" lastClr="000000"/>
                </a:solidFill>
                <a:latin typeface="Arial"/>
                <a:cs typeface="Arial"/>
              </a:rPr>
              <a:t> </a:t>
            </a:r>
            <a:r>
              <a:rPr sz="817" kern="0" spc="-82">
                <a:solidFill>
                  <a:sysClr val="windowText" lastClr="000000"/>
                </a:solidFill>
                <a:latin typeface="Arial"/>
                <a:cs typeface="Arial"/>
              </a:rPr>
              <a:t>use</a:t>
            </a:r>
            <a:r>
              <a:rPr sz="817" kern="0" spc="-9">
                <a:solidFill>
                  <a:sysClr val="windowText" lastClr="000000"/>
                </a:solidFill>
                <a:latin typeface="Arial"/>
                <a:cs typeface="Arial"/>
              </a:rPr>
              <a:t> case:</a:t>
            </a:r>
            <a:endParaRPr sz="817" kern="0">
              <a:solidFill>
                <a:sysClr val="windowText" lastClr="000000"/>
              </a:solidFill>
              <a:latin typeface="Arial"/>
              <a:cs typeface="Arial"/>
            </a:endParaRPr>
          </a:p>
        </p:txBody>
      </p:sp>
      <p:sp>
        <p:nvSpPr>
          <p:cNvPr id="48" name="object 48"/>
          <p:cNvSpPr txBox="1"/>
          <p:nvPr/>
        </p:nvSpPr>
        <p:spPr>
          <a:xfrm>
            <a:off x="4929617" y="1842828"/>
            <a:ext cx="1921969" cy="601928"/>
          </a:xfrm>
          <a:prstGeom prst="rect">
            <a:avLst/>
          </a:prstGeom>
        </p:spPr>
        <p:txBody>
          <a:bodyPr vert="horz" wrap="square" lIns="0" tIns="11526" rIns="0" bIns="0" rtlCol="0">
            <a:spAutoFit/>
          </a:bodyPr>
          <a:lstStyle/>
          <a:p>
            <a:pPr marL="12679" algn="ctr" defTabSz="829909">
              <a:spcBef>
                <a:spcPts val="91"/>
              </a:spcBef>
            </a:pPr>
            <a:r>
              <a:rPr sz="1180" kern="0" spc="-18">
                <a:solidFill>
                  <a:sysClr val="windowText" lastClr="000000"/>
                </a:solidFill>
                <a:latin typeface="Arial"/>
                <a:cs typeface="Arial"/>
              </a:rPr>
              <a:t>Drop</a:t>
            </a:r>
            <a:endParaRPr sz="1180" kern="0">
              <a:solidFill>
                <a:sysClr val="windowText" lastClr="000000"/>
              </a:solidFill>
              <a:latin typeface="Arial"/>
              <a:cs typeface="Arial"/>
            </a:endParaRPr>
          </a:p>
          <a:p>
            <a:pPr algn="ctr" defTabSz="829909">
              <a:spcBef>
                <a:spcPts val="921"/>
              </a:spcBef>
            </a:pPr>
            <a:r>
              <a:rPr sz="998" kern="0" spc="-32">
                <a:solidFill>
                  <a:sysClr val="windowText" lastClr="000000"/>
                </a:solidFill>
                <a:latin typeface="Arial"/>
                <a:cs typeface="Arial"/>
              </a:rPr>
              <a:t>‘Drop</a:t>
            </a:r>
            <a:r>
              <a:rPr sz="998" kern="0" spc="-45">
                <a:solidFill>
                  <a:sysClr val="windowText" lastClr="000000"/>
                </a:solidFill>
                <a:latin typeface="Arial"/>
                <a:cs typeface="Arial"/>
              </a:rPr>
              <a:t> </a:t>
            </a:r>
            <a:r>
              <a:rPr sz="998" kern="0" spc="-9">
                <a:solidFill>
                  <a:sysClr val="windowText" lastClr="000000"/>
                </a:solidFill>
                <a:latin typeface="Arial"/>
                <a:cs typeface="Arial"/>
              </a:rPr>
              <a:t>Doors’</a:t>
            </a:r>
            <a:endParaRPr sz="998" kern="0">
              <a:solidFill>
                <a:sysClr val="windowText" lastClr="000000"/>
              </a:solidFill>
              <a:latin typeface="Arial"/>
              <a:cs typeface="Arial"/>
            </a:endParaRPr>
          </a:p>
          <a:p>
            <a:pPr algn="ctr" defTabSz="829909">
              <a:spcBef>
                <a:spcPts val="5"/>
              </a:spcBef>
            </a:pPr>
            <a:r>
              <a:rPr sz="908" kern="0" spc="-41">
                <a:solidFill>
                  <a:sysClr val="windowText" lastClr="000000"/>
                </a:solidFill>
                <a:latin typeface="Arial"/>
                <a:cs typeface="Arial"/>
              </a:rPr>
              <a:t>x3</a:t>
            </a:r>
            <a:r>
              <a:rPr sz="908" kern="0" spc="-68">
                <a:solidFill>
                  <a:sysClr val="windowText" lastClr="000000"/>
                </a:solidFill>
                <a:latin typeface="Arial"/>
                <a:cs typeface="Arial"/>
              </a:rPr>
              <a:t> </a:t>
            </a:r>
            <a:r>
              <a:rPr sz="908" kern="0" spc="-59">
                <a:solidFill>
                  <a:sysClr val="windowText" lastClr="000000"/>
                </a:solidFill>
                <a:latin typeface="Arial"/>
                <a:cs typeface="Arial"/>
              </a:rPr>
              <a:t>compartments</a:t>
            </a:r>
            <a:r>
              <a:rPr sz="908" kern="0" spc="-41">
                <a:solidFill>
                  <a:sysClr val="windowText" lastClr="000000"/>
                </a:solidFill>
                <a:latin typeface="Arial"/>
                <a:cs typeface="Arial"/>
              </a:rPr>
              <a:t> </a:t>
            </a:r>
            <a:r>
              <a:rPr sz="908" kern="0" spc="-18">
                <a:solidFill>
                  <a:sysClr val="windowText" lastClr="000000"/>
                </a:solidFill>
                <a:latin typeface="Arial"/>
                <a:cs typeface="Arial"/>
              </a:rPr>
              <a:t>with/without</a:t>
            </a:r>
            <a:r>
              <a:rPr sz="908" kern="0" spc="27">
                <a:solidFill>
                  <a:sysClr val="windowText" lastClr="000000"/>
                </a:solidFill>
                <a:latin typeface="Arial"/>
                <a:cs typeface="Arial"/>
              </a:rPr>
              <a:t> </a:t>
            </a:r>
            <a:r>
              <a:rPr sz="908" kern="0" spc="-9">
                <a:solidFill>
                  <a:sysClr val="windowText" lastClr="000000"/>
                </a:solidFill>
                <a:latin typeface="Arial"/>
                <a:cs typeface="Arial"/>
              </a:rPr>
              <a:t>parachute</a:t>
            </a:r>
            <a:endParaRPr sz="908" kern="0">
              <a:solidFill>
                <a:sysClr val="windowText" lastClr="000000"/>
              </a:solidFill>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4422" y="1392906"/>
            <a:ext cx="3091287" cy="416686"/>
          </a:xfrm>
          <a:prstGeom prst="rect">
            <a:avLst/>
          </a:prstGeom>
        </p:spPr>
        <p:txBody>
          <a:bodyPr vert="horz" wrap="square" lIns="0" tIns="11526" rIns="0" bIns="0" rtlCol="0">
            <a:spAutoFit/>
          </a:bodyPr>
          <a:lstStyle/>
          <a:p>
            <a:pPr marL="11527">
              <a:spcBef>
                <a:spcPts val="91"/>
              </a:spcBef>
            </a:pPr>
            <a:r>
              <a:rPr spc="59"/>
              <a:t>Where’s</a:t>
            </a:r>
            <a:r>
              <a:rPr spc="-18"/>
              <a:t> </a:t>
            </a:r>
            <a:r>
              <a:t>the</a:t>
            </a:r>
            <a:r>
              <a:rPr spc="-14"/>
              <a:t> </a:t>
            </a:r>
            <a:r>
              <a:rPr spc="32"/>
              <a:t>interest?</a:t>
            </a:r>
          </a:p>
        </p:txBody>
      </p:sp>
      <p:sp>
        <p:nvSpPr>
          <p:cNvPr id="5" name="object 5"/>
          <p:cNvSpPr txBox="1"/>
          <p:nvPr/>
        </p:nvSpPr>
        <p:spPr>
          <a:xfrm>
            <a:off x="2040195" y="5523683"/>
            <a:ext cx="1557169" cy="158922"/>
          </a:xfrm>
          <a:prstGeom prst="rect">
            <a:avLst/>
          </a:prstGeom>
        </p:spPr>
        <p:txBody>
          <a:bodyPr vert="horz" wrap="square" lIns="0" tIns="19018" rIns="0" bIns="0" rtlCol="0">
            <a:spAutoFit/>
          </a:bodyPr>
          <a:lstStyle/>
          <a:p>
            <a:pPr marL="11527" defTabSz="829909">
              <a:spcBef>
                <a:spcPts val="150"/>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
        <p:nvSpPr>
          <p:cNvPr id="3" name="object 3"/>
          <p:cNvSpPr txBox="1"/>
          <p:nvPr/>
        </p:nvSpPr>
        <p:spPr>
          <a:xfrm>
            <a:off x="2090698" y="1933110"/>
            <a:ext cx="2244698" cy="2477991"/>
          </a:xfrm>
          <a:prstGeom prst="rect">
            <a:avLst/>
          </a:prstGeom>
        </p:spPr>
        <p:txBody>
          <a:bodyPr vert="horz" wrap="square" lIns="0" tIns="99700" rIns="0" bIns="0" rtlCol="0">
            <a:spAutoFit/>
          </a:bodyPr>
          <a:lstStyle/>
          <a:p>
            <a:pPr marL="177508" indent="-165982" defTabSz="829909">
              <a:spcBef>
                <a:spcPts val="785"/>
              </a:spcBef>
              <a:buFont typeface="Arial"/>
              <a:buChar char="•"/>
              <a:tabLst>
                <a:tab pos="177508" algn="l"/>
              </a:tabLst>
            </a:pPr>
            <a:r>
              <a:rPr sz="1997" kern="0" spc="50">
                <a:solidFill>
                  <a:sysClr val="windowText" lastClr="000000"/>
                </a:solidFill>
                <a:latin typeface="Calibri"/>
                <a:cs typeface="Calibri"/>
              </a:rPr>
              <a:t>Aerial</a:t>
            </a:r>
            <a:r>
              <a:rPr sz="1997" kern="0" spc="-18">
                <a:solidFill>
                  <a:sysClr val="windowText" lastClr="000000"/>
                </a:solidFill>
                <a:latin typeface="Calibri"/>
                <a:cs typeface="Calibri"/>
              </a:rPr>
              <a:t> </a:t>
            </a:r>
            <a:r>
              <a:rPr sz="1997" kern="0" spc="73">
                <a:solidFill>
                  <a:sysClr val="windowText" lastClr="000000"/>
                </a:solidFill>
                <a:latin typeface="Calibri"/>
                <a:cs typeface="Calibri"/>
              </a:rPr>
              <a:t>surveillance</a:t>
            </a:r>
            <a:endParaRPr sz="1997" kern="0">
              <a:solidFill>
                <a:sysClr val="windowText" lastClr="000000"/>
              </a:solidFill>
              <a:latin typeface="Calibri"/>
              <a:cs typeface="Calibri"/>
            </a:endParaRPr>
          </a:p>
          <a:p>
            <a:pPr marL="510049" lvl="1" indent="-165982" defTabSz="829909">
              <a:spcBef>
                <a:spcPts val="599"/>
              </a:spcBef>
              <a:buFont typeface="Arial"/>
              <a:buChar char="•"/>
              <a:tabLst>
                <a:tab pos="510049" algn="l"/>
              </a:tabLst>
            </a:pPr>
            <a:r>
              <a:rPr sz="1724" kern="0">
                <a:solidFill>
                  <a:sysClr val="windowText" lastClr="000000"/>
                </a:solidFill>
                <a:latin typeface="Calibri"/>
                <a:cs typeface="Calibri"/>
              </a:rPr>
              <a:t>Wind</a:t>
            </a:r>
            <a:r>
              <a:rPr sz="1724" kern="0" spc="123">
                <a:solidFill>
                  <a:sysClr val="windowText" lastClr="000000"/>
                </a:solidFill>
                <a:latin typeface="Calibri"/>
                <a:cs typeface="Calibri"/>
              </a:rPr>
              <a:t> </a:t>
            </a:r>
            <a:r>
              <a:rPr sz="1724" kern="0" spc="50">
                <a:solidFill>
                  <a:sysClr val="windowText" lastClr="000000"/>
                </a:solidFill>
                <a:latin typeface="Calibri"/>
                <a:cs typeface="Calibri"/>
              </a:rPr>
              <a:t>farms</a:t>
            </a:r>
            <a:endParaRPr sz="1724" kern="0">
              <a:solidFill>
                <a:sysClr val="windowText" lastClr="000000"/>
              </a:solidFill>
              <a:latin typeface="Calibri"/>
              <a:cs typeface="Calibri"/>
            </a:endParaRPr>
          </a:p>
          <a:p>
            <a:pPr marL="510049" lvl="1" indent="-165982" defTabSz="829909">
              <a:spcBef>
                <a:spcPts val="563"/>
              </a:spcBef>
              <a:buFont typeface="Arial"/>
              <a:buChar char="•"/>
              <a:tabLst>
                <a:tab pos="510049" algn="l"/>
              </a:tabLst>
            </a:pPr>
            <a:r>
              <a:rPr sz="1724" kern="0" spc="73">
                <a:solidFill>
                  <a:sysClr val="windowText" lastClr="000000"/>
                </a:solidFill>
                <a:latin typeface="Calibri"/>
                <a:cs typeface="Calibri"/>
              </a:rPr>
              <a:t>Ecological</a:t>
            </a:r>
            <a:endParaRPr sz="1724" kern="0">
              <a:solidFill>
                <a:sysClr val="windowText" lastClr="000000"/>
              </a:solidFill>
              <a:latin typeface="Calibri"/>
              <a:cs typeface="Calibri"/>
            </a:endParaRPr>
          </a:p>
          <a:p>
            <a:pPr marL="510049" lvl="1" indent="-165982" defTabSz="829909">
              <a:spcBef>
                <a:spcPts val="567"/>
              </a:spcBef>
              <a:buFont typeface="Arial"/>
              <a:buChar char="•"/>
              <a:tabLst>
                <a:tab pos="510049" algn="l"/>
              </a:tabLst>
            </a:pPr>
            <a:r>
              <a:rPr sz="1724" kern="0" spc="41">
                <a:solidFill>
                  <a:sysClr val="windowText" lastClr="000000"/>
                </a:solidFill>
                <a:latin typeface="Calibri"/>
                <a:cs typeface="Calibri"/>
              </a:rPr>
              <a:t>Antarctica</a:t>
            </a:r>
            <a:endParaRPr sz="1724" kern="0">
              <a:solidFill>
                <a:sysClr val="windowText" lastClr="000000"/>
              </a:solidFill>
              <a:latin typeface="Calibri"/>
              <a:cs typeface="Calibri"/>
            </a:endParaRPr>
          </a:p>
          <a:p>
            <a:pPr marL="0" lvl="1" defTabSz="829909">
              <a:spcBef>
                <a:spcPts val="998"/>
              </a:spcBef>
              <a:buFont typeface="Arial"/>
              <a:buChar char="•"/>
            </a:pPr>
            <a:endParaRPr sz="1724" kern="0">
              <a:solidFill>
                <a:sysClr val="windowText" lastClr="000000"/>
              </a:solidFill>
              <a:latin typeface="Calibri"/>
              <a:cs typeface="Calibri"/>
            </a:endParaRPr>
          </a:p>
          <a:p>
            <a:pPr marL="177508" indent="-165982" defTabSz="829909">
              <a:buFont typeface="Arial"/>
              <a:buChar char="•"/>
              <a:tabLst>
                <a:tab pos="177508" algn="l"/>
              </a:tabLst>
            </a:pPr>
            <a:r>
              <a:rPr sz="1997" kern="0" spc="73">
                <a:solidFill>
                  <a:sysClr val="windowText" lastClr="000000"/>
                </a:solidFill>
                <a:latin typeface="Calibri"/>
                <a:cs typeface="Calibri"/>
              </a:rPr>
              <a:t>Humanitarian</a:t>
            </a:r>
            <a:r>
              <a:rPr sz="1997" kern="0" spc="9">
                <a:solidFill>
                  <a:sysClr val="windowText" lastClr="000000"/>
                </a:solidFill>
                <a:latin typeface="Calibri"/>
                <a:cs typeface="Calibri"/>
              </a:rPr>
              <a:t> </a:t>
            </a:r>
            <a:r>
              <a:rPr sz="1997" kern="0" spc="50">
                <a:solidFill>
                  <a:sysClr val="windowText" lastClr="000000"/>
                </a:solidFill>
                <a:latin typeface="Calibri"/>
                <a:cs typeface="Calibri"/>
              </a:rPr>
              <a:t>aid</a:t>
            </a:r>
            <a:endParaRPr sz="1997" kern="0">
              <a:solidFill>
                <a:sysClr val="windowText" lastClr="000000"/>
              </a:solidFill>
              <a:latin typeface="Calibri"/>
              <a:cs typeface="Calibri"/>
            </a:endParaRPr>
          </a:p>
          <a:p>
            <a:pPr marL="510049" lvl="1" indent="-165982" defTabSz="829909">
              <a:spcBef>
                <a:spcPts val="599"/>
              </a:spcBef>
              <a:buFont typeface="Arial"/>
              <a:buChar char="•"/>
              <a:tabLst>
                <a:tab pos="510049" algn="l"/>
              </a:tabLst>
            </a:pPr>
            <a:r>
              <a:rPr sz="1724" kern="0" spc="77">
                <a:solidFill>
                  <a:sysClr val="windowText" lastClr="000000"/>
                </a:solidFill>
                <a:latin typeface="Calibri"/>
                <a:cs typeface="Calibri"/>
              </a:rPr>
              <a:t>WFP</a:t>
            </a:r>
            <a:r>
              <a:rPr sz="1724" kern="0" spc="-18">
                <a:solidFill>
                  <a:sysClr val="windowText" lastClr="000000"/>
                </a:solidFill>
                <a:latin typeface="Calibri"/>
                <a:cs typeface="Calibri"/>
              </a:rPr>
              <a:t> </a:t>
            </a:r>
            <a:r>
              <a:rPr sz="1724" kern="0" spc="-73">
                <a:solidFill>
                  <a:sysClr val="windowText" lastClr="000000"/>
                </a:solidFill>
                <a:latin typeface="Calibri"/>
                <a:cs typeface="Calibri"/>
              </a:rPr>
              <a:t>–</a:t>
            </a:r>
            <a:r>
              <a:rPr sz="1724" kern="0" spc="-23">
                <a:solidFill>
                  <a:sysClr val="windowText" lastClr="000000"/>
                </a:solidFill>
                <a:latin typeface="Calibri"/>
                <a:cs typeface="Calibri"/>
              </a:rPr>
              <a:t> </a:t>
            </a:r>
            <a:r>
              <a:rPr sz="1724" kern="0" spc="36">
                <a:solidFill>
                  <a:sysClr val="windowText" lastClr="000000"/>
                </a:solidFill>
                <a:latin typeface="Calibri"/>
                <a:cs typeface="Calibri"/>
              </a:rPr>
              <a:t>Africa</a:t>
            </a:r>
            <a:endParaRPr sz="1724" kern="0">
              <a:solidFill>
                <a:sysClr val="windowText" lastClr="000000"/>
              </a:solidFill>
              <a:latin typeface="Calibri"/>
              <a:cs typeface="Calibri"/>
            </a:endParaRPr>
          </a:p>
        </p:txBody>
      </p:sp>
      <p:sp>
        <p:nvSpPr>
          <p:cNvPr id="4" name="object 4"/>
          <p:cNvSpPr txBox="1"/>
          <p:nvPr/>
        </p:nvSpPr>
        <p:spPr>
          <a:xfrm>
            <a:off x="6217599" y="1969070"/>
            <a:ext cx="2714385" cy="2465167"/>
          </a:xfrm>
          <a:prstGeom prst="rect">
            <a:avLst/>
          </a:prstGeom>
        </p:spPr>
        <p:txBody>
          <a:bodyPr vert="horz" wrap="square" lIns="0" tIns="99700" rIns="0" bIns="0" rtlCol="0">
            <a:spAutoFit/>
          </a:bodyPr>
          <a:lstStyle/>
          <a:p>
            <a:pPr marL="344067" indent="-332540" defTabSz="829909">
              <a:spcBef>
                <a:spcPts val="785"/>
              </a:spcBef>
              <a:buFont typeface="Arial"/>
              <a:buChar char="•"/>
              <a:tabLst>
                <a:tab pos="344067" algn="l"/>
              </a:tabLst>
            </a:pPr>
            <a:r>
              <a:rPr sz="1997" kern="0" spc="95">
                <a:solidFill>
                  <a:sysClr val="windowText" lastClr="000000"/>
                </a:solidFill>
                <a:latin typeface="Calibri"/>
                <a:cs typeface="Calibri"/>
              </a:rPr>
              <a:t>Sampling</a:t>
            </a:r>
            <a:r>
              <a:rPr sz="1997" kern="0" spc="-9">
                <a:solidFill>
                  <a:sysClr val="windowText" lastClr="000000"/>
                </a:solidFill>
                <a:latin typeface="Calibri"/>
                <a:cs typeface="Calibri"/>
              </a:rPr>
              <a:t> </a:t>
            </a:r>
            <a:r>
              <a:rPr sz="1997" kern="0" spc="50">
                <a:solidFill>
                  <a:sysClr val="windowText" lastClr="000000"/>
                </a:solidFill>
                <a:latin typeface="Calibri"/>
                <a:cs typeface="Calibri"/>
              </a:rPr>
              <a:t>deliveries</a:t>
            </a:r>
            <a:endParaRPr sz="1997" kern="0">
              <a:solidFill>
                <a:sysClr val="windowText" lastClr="000000"/>
              </a:solidFill>
              <a:latin typeface="Calibri"/>
              <a:cs typeface="Calibri"/>
            </a:endParaRPr>
          </a:p>
          <a:p>
            <a:pPr marL="510049" lvl="1" indent="-165982" defTabSz="829909">
              <a:spcBef>
                <a:spcPts val="599"/>
              </a:spcBef>
              <a:buFont typeface="Arial"/>
              <a:buChar char="•"/>
              <a:tabLst>
                <a:tab pos="510049" algn="l"/>
              </a:tabLst>
            </a:pPr>
            <a:r>
              <a:rPr sz="1724" kern="0" spc="77">
                <a:solidFill>
                  <a:sysClr val="windowText" lastClr="000000"/>
                </a:solidFill>
                <a:latin typeface="Calibri"/>
                <a:cs typeface="Calibri"/>
              </a:rPr>
              <a:t>Olympics</a:t>
            </a:r>
            <a:endParaRPr sz="1724" kern="0">
              <a:solidFill>
                <a:sysClr val="windowText" lastClr="000000"/>
              </a:solidFill>
              <a:latin typeface="Calibri"/>
              <a:cs typeface="Calibri"/>
            </a:endParaRPr>
          </a:p>
          <a:p>
            <a:pPr marL="510049" lvl="1" indent="-165982" defTabSz="829909">
              <a:spcBef>
                <a:spcPts val="563"/>
              </a:spcBef>
              <a:buFont typeface="Arial"/>
              <a:buChar char="•"/>
              <a:tabLst>
                <a:tab pos="510049" algn="l"/>
              </a:tabLst>
            </a:pPr>
            <a:r>
              <a:rPr sz="1724" kern="0" spc="-9">
                <a:solidFill>
                  <a:sysClr val="windowText" lastClr="000000"/>
                </a:solidFill>
                <a:latin typeface="Calibri"/>
                <a:cs typeface="Calibri"/>
              </a:rPr>
              <a:t>Water</a:t>
            </a:r>
            <a:endParaRPr sz="1724" kern="0">
              <a:solidFill>
                <a:sysClr val="windowText" lastClr="000000"/>
              </a:solidFill>
              <a:latin typeface="Calibri"/>
              <a:cs typeface="Calibri"/>
            </a:endParaRPr>
          </a:p>
          <a:p>
            <a:pPr marL="0" lvl="1" defTabSz="829909">
              <a:buFont typeface="Arial"/>
              <a:buChar char="•"/>
            </a:pPr>
            <a:endParaRPr sz="1724" kern="0">
              <a:solidFill>
                <a:sysClr val="windowText" lastClr="000000"/>
              </a:solidFill>
              <a:latin typeface="Calibri"/>
              <a:cs typeface="Calibri"/>
            </a:endParaRPr>
          </a:p>
          <a:p>
            <a:pPr marL="0" lvl="1" defTabSz="829909">
              <a:spcBef>
                <a:spcPts val="1507"/>
              </a:spcBef>
              <a:buFont typeface="Arial"/>
              <a:buChar char="•"/>
            </a:pPr>
            <a:endParaRPr sz="1724" kern="0">
              <a:solidFill>
                <a:sysClr val="windowText" lastClr="000000"/>
              </a:solidFill>
              <a:latin typeface="Calibri"/>
              <a:cs typeface="Calibri"/>
            </a:endParaRPr>
          </a:p>
          <a:p>
            <a:pPr marL="177508" indent="-165982" defTabSz="829909">
              <a:spcBef>
                <a:spcPts val="5"/>
              </a:spcBef>
              <a:buFont typeface="Arial"/>
              <a:buChar char="•"/>
              <a:tabLst>
                <a:tab pos="177508" algn="l"/>
              </a:tabLst>
            </a:pPr>
            <a:r>
              <a:rPr sz="1997" kern="0">
                <a:solidFill>
                  <a:sysClr val="windowText" lastClr="000000"/>
                </a:solidFill>
                <a:latin typeface="Calibri"/>
                <a:cs typeface="Calibri"/>
              </a:rPr>
              <a:t>Mail</a:t>
            </a:r>
            <a:r>
              <a:rPr sz="1997" kern="0" spc="-14">
                <a:solidFill>
                  <a:sysClr val="windowText" lastClr="000000"/>
                </a:solidFill>
                <a:latin typeface="Calibri"/>
                <a:cs typeface="Calibri"/>
              </a:rPr>
              <a:t> </a:t>
            </a:r>
            <a:r>
              <a:rPr sz="1997" kern="0" spc="-109">
                <a:solidFill>
                  <a:sysClr val="windowText" lastClr="000000"/>
                </a:solidFill>
                <a:latin typeface="Calibri"/>
                <a:cs typeface="Calibri"/>
              </a:rPr>
              <a:t>/</a:t>
            </a:r>
            <a:r>
              <a:rPr sz="1997" kern="0" spc="-9">
                <a:solidFill>
                  <a:sysClr val="windowText" lastClr="000000"/>
                </a:solidFill>
                <a:latin typeface="Calibri"/>
                <a:cs typeface="Calibri"/>
              </a:rPr>
              <a:t> </a:t>
            </a:r>
            <a:r>
              <a:rPr sz="1997" kern="0" spc="82">
                <a:solidFill>
                  <a:sysClr val="windowText" lastClr="000000"/>
                </a:solidFill>
                <a:latin typeface="Calibri"/>
                <a:cs typeface="Calibri"/>
              </a:rPr>
              <a:t>Parcel</a:t>
            </a:r>
            <a:r>
              <a:rPr sz="1997" kern="0" spc="-14">
                <a:solidFill>
                  <a:sysClr val="windowText" lastClr="000000"/>
                </a:solidFill>
                <a:latin typeface="Calibri"/>
                <a:cs typeface="Calibri"/>
              </a:rPr>
              <a:t> </a:t>
            </a:r>
            <a:r>
              <a:rPr sz="1997" kern="0">
                <a:solidFill>
                  <a:sysClr val="windowText" lastClr="000000"/>
                </a:solidFill>
                <a:latin typeface="Calibri"/>
                <a:cs typeface="Calibri"/>
              </a:rPr>
              <a:t>&amp;</a:t>
            </a:r>
            <a:r>
              <a:rPr sz="1997" kern="0" spc="5">
                <a:solidFill>
                  <a:sysClr val="windowText" lastClr="000000"/>
                </a:solidFill>
                <a:latin typeface="Calibri"/>
                <a:cs typeface="Calibri"/>
              </a:rPr>
              <a:t> </a:t>
            </a:r>
            <a:r>
              <a:rPr sz="1997" kern="0" spc="59">
                <a:solidFill>
                  <a:sysClr val="windowText" lastClr="000000"/>
                </a:solidFill>
                <a:latin typeface="Calibri"/>
                <a:cs typeface="Calibri"/>
              </a:rPr>
              <a:t>Medical</a:t>
            </a:r>
            <a:endParaRPr sz="1997" kern="0">
              <a:solidFill>
                <a:sysClr val="windowText" lastClr="000000"/>
              </a:solidFill>
              <a:latin typeface="Calibri"/>
              <a:cs typeface="Calibri"/>
            </a:endParaRPr>
          </a:p>
          <a:p>
            <a:pPr marL="510049" lvl="1" indent="-165982" defTabSz="829909">
              <a:spcBef>
                <a:spcPts val="599"/>
              </a:spcBef>
              <a:buFont typeface="Arial"/>
              <a:buChar char="•"/>
              <a:tabLst>
                <a:tab pos="510049" algn="l"/>
              </a:tabLst>
            </a:pPr>
            <a:r>
              <a:rPr sz="1724" kern="0" spc="50">
                <a:solidFill>
                  <a:sysClr val="windowText" lastClr="000000"/>
                </a:solidFill>
                <a:latin typeface="Calibri"/>
                <a:cs typeface="Calibri"/>
              </a:rPr>
              <a:t>Remote</a:t>
            </a:r>
            <a:r>
              <a:rPr sz="1724" kern="0" spc="-9">
                <a:solidFill>
                  <a:sysClr val="windowText" lastClr="000000"/>
                </a:solidFill>
                <a:latin typeface="Calibri"/>
                <a:cs typeface="Calibri"/>
              </a:rPr>
              <a:t> </a:t>
            </a:r>
            <a:r>
              <a:rPr sz="1724" kern="0" spc="54">
                <a:solidFill>
                  <a:sysClr val="windowText" lastClr="000000"/>
                </a:solidFill>
                <a:latin typeface="Calibri"/>
                <a:cs typeface="Calibri"/>
              </a:rPr>
              <a:t>locations</a:t>
            </a:r>
            <a:endParaRPr sz="1724" kern="0">
              <a:solidFill>
                <a:sysClr val="windowText" lastClr="000000"/>
              </a:solidFill>
              <a:latin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471" y="933610"/>
            <a:ext cx="8875059" cy="4990780"/>
          </a:xfrm>
          <a:custGeom>
            <a:avLst/>
            <a:gdLst/>
            <a:ahLst/>
            <a:cxnLst/>
            <a:rect l="l" t="t" r="r" b="b"/>
            <a:pathLst>
              <a:path w="9779000" h="5499100">
                <a:moveTo>
                  <a:pt x="9779000" y="0"/>
                </a:moveTo>
                <a:lnTo>
                  <a:pt x="0" y="0"/>
                </a:lnTo>
                <a:lnTo>
                  <a:pt x="0" y="5499100"/>
                </a:lnTo>
                <a:lnTo>
                  <a:pt x="9779000" y="5499100"/>
                </a:lnTo>
                <a:lnTo>
                  <a:pt x="9779000" y="0"/>
                </a:lnTo>
                <a:close/>
              </a:path>
            </a:pathLst>
          </a:custGeom>
          <a:solidFill>
            <a:srgbClr val="DC0000"/>
          </a:solidFill>
        </p:spPr>
        <p:txBody>
          <a:bodyPr wrap="square" lIns="0" tIns="0" rIns="0" bIns="0" rtlCol="0"/>
          <a:lstStyle/>
          <a:p>
            <a:pPr defTabSz="829909"/>
            <a:endParaRPr sz="1634" kern="0">
              <a:solidFill>
                <a:sysClr val="windowText" lastClr="000000"/>
              </a:solidFill>
            </a:endParaRPr>
          </a:p>
        </p:txBody>
      </p:sp>
      <p:grpSp>
        <p:nvGrpSpPr>
          <p:cNvPr id="3" name="object 3"/>
          <p:cNvGrpSpPr/>
          <p:nvPr/>
        </p:nvGrpSpPr>
        <p:grpSpPr>
          <a:xfrm>
            <a:off x="1658471" y="933610"/>
            <a:ext cx="8873330" cy="4990780"/>
            <a:chOff x="457200" y="1028700"/>
            <a:chExt cx="9777095" cy="5499100"/>
          </a:xfrm>
        </p:grpSpPr>
        <p:pic>
          <p:nvPicPr>
            <p:cNvPr id="4" name="object 4"/>
            <p:cNvPicPr/>
            <p:nvPr/>
          </p:nvPicPr>
          <p:blipFill>
            <a:blip r:embed="rId2" cstate="print"/>
            <a:stretch>
              <a:fillRect/>
            </a:stretch>
          </p:blipFill>
          <p:spPr>
            <a:xfrm>
              <a:off x="9044383" y="5346969"/>
              <a:ext cx="927009" cy="919876"/>
            </a:xfrm>
            <a:prstGeom prst="rect">
              <a:avLst/>
            </a:prstGeom>
          </p:spPr>
        </p:pic>
        <p:pic>
          <p:nvPicPr>
            <p:cNvPr id="5" name="object 5"/>
            <p:cNvPicPr/>
            <p:nvPr/>
          </p:nvPicPr>
          <p:blipFill>
            <a:blip r:embed="rId3" cstate="print"/>
            <a:stretch>
              <a:fillRect/>
            </a:stretch>
          </p:blipFill>
          <p:spPr>
            <a:xfrm>
              <a:off x="457200" y="1028700"/>
              <a:ext cx="9776555" cy="5499098"/>
            </a:xfrm>
            <a:prstGeom prst="rect">
              <a:avLst/>
            </a:prstGeom>
          </p:spPr>
        </p:pic>
      </p:grpSp>
      <p:sp>
        <p:nvSpPr>
          <p:cNvPr id="6" name="object 6"/>
          <p:cNvSpPr txBox="1"/>
          <p:nvPr/>
        </p:nvSpPr>
        <p:spPr>
          <a:xfrm>
            <a:off x="2040195" y="5523683"/>
            <a:ext cx="1557169" cy="158922"/>
          </a:xfrm>
          <a:prstGeom prst="rect">
            <a:avLst/>
          </a:prstGeom>
        </p:spPr>
        <p:txBody>
          <a:bodyPr vert="horz" wrap="square" lIns="0" tIns="19018" rIns="0" bIns="0" rtlCol="0">
            <a:spAutoFit/>
          </a:bodyPr>
          <a:lstStyle/>
          <a:p>
            <a:pPr marL="11527" defTabSz="829909">
              <a:spcBef>
                <a:spcPts val="150"/>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confidential</a:t>
            </a:r>
            <a:endParaRPr sz="908" kern="0">
              <a:solidFill>
                <a:sysClr val="windowText" lastClr="000000"/>
              </a:solidFill>
              <a:latin typeface="Open Sans"/>
              <a:cs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658471" y="933610"/>
            <a:ext cx="8875059" cy="4990780"/>
            <a:chOff x="457200" y="1028700"/>
            <a:chExt cx="9779000" cy="5499100"/>
          </a:xfrm>
        </p:grpSpPr>
        <p:pic>
          <p:nvPicPr>
            <p:cNvPr id="3" name="object 3"/>
            <p:cNvPicPr/>
            <p:nvPr/>
          </p:nvPicPr>
          <p:blipFill>
            <a:blip r:embed="rId2" cstate="print"/>
            <a:stretch>
              <a:fillRect/>
            </a:stretch>
          </p:blipFill>
          <p:spPr>
            <a:xfrm>
              <a:off x="457200" y="1028700"/>
              <a:ext cx="9779000" cy="5499100"/>
            </a:xfrm>
            <a:prstGeom prst="rect">
              <a:avLst/>
            </a:prstGeom>
          </p:spPr>
        </p:pic>
        <p:sp>
          <p:nvSpPr>
            <p:cNvPr id="4" name="object 4"/>
            <p:cNvSpPr/>
            <p:nvPr/>
          </p:nvSpPr>
          <p:spPr>
            <a:xfrm>
              <a:off x="462292" y="1033779"/>
              <a:ext cx="9773920" cy="5494020"/>
            </a:xfrm>
            <a:custGeom>
              <a:avLst/>
              <a:gdLst/>
              <a:ahLst/>
              <a:cxnLst/>
              <a:rect l="l" t="t" r="r" b="b"/>
              <a:pathLst>
                <a:path w="9773920" h="5494020">
                  <a:moveTo>
                    <a:pt x="9773907" y="0"/>
                  </a:moveTo>
                  <a:lnTo>
                    <a:pt x="9718878" y="0"/>
                  </a:lnTo>
                  <a:lnTo>
                    <a:pt x="9718878" y="1270"/>
                  </a:lnTo>
                  <a:lnTo>
                    <a:pt x="9718878" y="59690"/>
                  </a:lnTo>
                  <a:lnTo>
                    <a:pt x="9718878" y="5441950"/>
                  </a:lnTo>
                  <a:lnTo>
                    <a:pt x="60147" y="5441950"/>
                  </a:lnTo>
                  <a:lnTo>
                    <a:pt x="60147" y="59690"/>
                  </a:lnTo>
                  <a:lnTo>
                    <a:pt x="9718675" y="59690"/>
                  </a:lnTo>
                  <a:lnTo>
                    <a:pt x="9718675" y="1270"/>
                  </a:lnTo>
                  <a:lnTo>
                    <a:pt x="60147" y="1270"/>
                  </a:lnTo>
                  <a:lnTo>
                    <a:pt x="60147" y="0"/>
                  </a:lnTo>
                  <a:lnTo>
                    <a:pt x="0" y="0"/>
                  </a:lnTo>
                  <a:lnTo>
                    <a:pt x="0" y="1270"/>
                  </a:lnTo>
                  <a:lnTo>
                    <a:pt x="0" y="59690"/>
                  </a:lnTo>
                  <a:lnTo>
                    <a:pt x="0" y="5441950"/>
                  </a:lnTo>
                  <a:lnTo>
                    <a:pt x="0" y="5494020"/>
                  </a:lnTo>
                  <a:lnTo>
                    <a:pt x="9773907" y="5494020"/>
                  </a:lnTo>
                  <a:lnTo>
                    <a:pt x="9773907" y="5441950"/>
                  </a:lnTo>
                  <a:lnTo>
                    <a:pt x="9773907" y="59690"/>
                  </a:lnTo>
                  <a:lnTo>
                    <a:pt x="9773907" y="1270"/>
                  </a:lnTo>
                  <a:lnTo>
                    <a:pt x="9773907" y="0"/>
                  </a:lnTo>
                  <a:close/>
                </a:path>
              </a:pathLst>
            </a:custGeom>
            <a:solidFill>
              <a:srgbClr val="DC0000"/>
            </a:solidFill>
          </p:spPr>
          <p:txBody>
            <a:bodyPr wrap="square" lIns="0" tIns="0" rIns="0" bIns="0" rtlCol="0"/>
            <a:lstStyle/>
            <a:p>
              <a:pPr defTabSz="829909"/>
              <a:endParaRPr sz="1634" kern="0">
                <a:solidFill>
                  <a:sysClr val="windowText" lastClr="000000"/>
                </a:solidFill>
              </a:endParaRPr>
            </a:p>
          </p:txBody>
        </p:sp>
        <p:pic>
          <p:nvPicPr>
            <p:cNvPr id="5" name="object 5"/>
            <p:cNvPicPr/>
            <p:nvPr/>
          </p:nvPicPr>
          <p:blipFill>
            <a:blip r:embed="rId3" cstate="print"/>
            <a:stretch>
              <a:fillRect/>
            </a:stretch>
          </p:blipFill>
          <p:spPr>
            <a:xfrm>
              <a:off x="9151342" y="5406939"/>
              <a:ext cx="825103" cy="909285"/>
            </a:xfrm>
            <a:prstGeom prst="rect">
              <a:avLst/>
            </a:prstGeom>
          </p:spPr>
        </p:pic>
      </p:grpSp>
      <p:sp>
        <p:nvSpPr>
          <p:cNvPr id="6" name="object 6"/>
          <p:cNvSpPr txBox="1"/>
          <p:nvPr/>
        </p:nvSpPr>
        <p:spPr>
          <a:xfrm>
            <a:off x="2051721" y="5535209"/>
            <a:ext cx="1534117" cy="147283"/>
          </a:xfrm>
          <a:prstGeom prst="rect">
            <a:avLst/>
          </a:prstGeom>
        </p:spPr>
        <p:txBody>
          <a:bodyPr vert="horz" wrap="square" lIns="0" tIns="7492" rIns="0" bIns="0" rtlCol="0">
            <a:spAutoFit/>
          </a:bodyPr>
          <a:lstStyle/>
          <a:p>
            <a:pPr defTabSz="829909">
              <a:spcBef>
                <a:spcPts val="59"/>
              </a:spcBef>
            </a:pPr>
            <a:r>
              <a:rPr sz="908" kern="0" spc="-32">
                <a:solidFill>
                  <a:sysClr val="windowText" lastClr="000000"/>
                </a:solidFill>
                <a:latin typeface="Open Sans"/>
                <a:cs typeface="Open Sans"/>
              </a:rPr>
              <a:t>Strictly</a:t>
            </a:r>
            <a:r>
              <a:rPr sz="908" kern="0" spc="-23">
                <a:solidFill>
                  <a:sysClr val="windowText" lastClr="000000"/>
                </a:solidFill>
                <a:latin typeface="Open Sans"/>
                <a:cs typeface="Open Sans"/>
              </a:rPr>
              <a:t> </a:t>
            </a:r>
            <a:r>
              <a:rPr sz="908" kern="0" spc="-36">
                <a:solidFill>
                  <a:sysClr val="windowText" lastClr="000000"/>
                </a:solidFill>
                <a:latin typeface="Open Sans"/>
                <a:cs typeface="Open Sans"/>
              </a:rPr>
              <a:t>private</a:t>
            </a:r>
            <a:r>
              <a:rPr sz="908" kern="0" spc="-18">
                <a:solidFill>
                  <a:sysClr val="windowText" lastClr="000000"/>
                </a:solidFill>
                <a:latin typeface="Open Sans"/>
                <a:cs typeface="Open Sans"/>
              </a:rPr>
              <a:t> </a:t>
            </a:r>
            <a:r>
              <a:rPr sz="908" kern="0" spc="-36">
                <a:solidFill>
                  <a:sysClr val="windowText" lastClr="000000"/>
                </a:solidFill>
                <a:latin typeface="Open Sans"/>
                <a:cs typeface="Open Sans"/>
              </a:rPr>
              <a:t>and</a:t>
            </a:r>
            <a:r>
              <a:rPr sz="908" kern="0" spc="-27">
                <a:solidFill>
                  <a:sysClr val="windowText" lastClr="000000"/>
                </a:solidFill>
                <a:latin typeface="Open Sans"/>
                <a:cs typeface="Open Sans"/>
              </a:rPr>
              <a:t> </a:t>
            </a:r>
            <a:r>
              <a:rPr sz="908" kern="0" spc="-36">
                <a:solidFill>
                  <a:sysClr val="windowText" lastClr="000000"/>
                </a:solidFill>
                <a:latin typeface="Open Sans"/>
                <a:cs typeface="Open Sans"/>
              </a:rPr>
              <a:t>confidential</a:t>
            </a:r>
            <a:endParaRPr sz="908" kern="0">
              <a:solidFill>
                <a:sysClr val="windowText" lastClr="000000"/>
              </a:solidFill>
              <a:latin typeface="Open Sans"/>
              <a:cs typeface="Open Sans"/>
            </a:endParaRPr>
          </a:p>
        </p:txBody>
      </p:sp>
      <p:pic>
        <p:nvPicPr>
          <p:cNvPr id="7" name="object 7"/>
          <p:cNvPicPr/>
          <p:nvPr/>
        </p:nvPicPr>
        <p:blipFill>
          <a:blip r:embed="rId4" cstate="print"/>
          <a:stretch>
            <a:fillRect/>
          </a:stretch>
        </p:blipFill>
        <p:spPr>
          <a:xfrm>
            <a:off x="1658471" y="933609"/>
            <a:ext cx="8875059" cy="4990781"/>
          </a:xfrm>
          <a:prstGeom prst="rect">
            <a:avLst/>
          </a:prstGeom>
        </p:spPr>
      </p:pic>
      <p:sp>
        <p:nvSpPr>
          <p:cNvPr id="8" name="object 8"/>
          <p:cNvSpPr txBox="1"/>
          <p:nvPr/>
        </p:nvSpPr>
        <p:spPr>
          <a:xfrm>
            <a:off x="5527124" y="2062737"/>
            <a:ext cx="1137621" cy="151357"/>
          </a:xfrm>
          <a:prstGeom prst="rect">
            <a:avLst/>
          </a:prstGeom>
        </p:spPr>
        <p:txBody>
          <a:bodyPr vert="horz" wrap="square" lIns="0" tIns="11526" rIns="0" bIns="0" rtlCol="0">
            <a:spAutoFit/>
          </a:bodyPr>
          <a:lstStyle/>
          <a:p>
            <a:pPr marL="11527" defTabSz="829909">
              <a:spcBef>
                <a:spcPts val="91"/>
              </a:spcBef>
            </a:pPr>
            <a:r>
              <a:rPr sz="908" kern="0" spc="50">
                <a:solidFill>
                  <a:srgbClr val="FFFFFF"/>
                </a:solidFill>
                <a:latin typeface="Calibri"/>
                <a:cs typeface="Calibri"/>
              </a:rPr>
              <a:t>Proud</a:t>
            </a:r>
            <a:r>
              <a:rPr sz="908" kern="0" spc="5">
                <a:solidFill>
                  <a:srgbClr val="FFFFFF"/>
                </a:solidFill>
                <a:latin typeface="Calibri"/>
                <a:cs typeface="Calibri"/>
              </a:rPr>
              <a:t> </a:t>
            </a:r>
            <a:r>
              <a:rPr sz="908" kern="0" spc="9">
                <a:solidFill>
                  <a:srgbClr val="FFFFFF"/>
                </a:solidFill>
                <a:latin typeface="Calibri"/>
                <a:cs typeface="Calibri"/>
              </a:rPr>
              <a:t>to partner</a:t>
            </a:r>
            <a:r>
              <a:rPr sz="908" kern="0" spc="18">
                <a:solidFill>
                  <a:srgbClr val="FFFFFF"/>
                </a:solidFill>
                <a:latin typeface="Calibri"/>
                <a:cs typeface="Calibri"/>
              </a:rPr>
              <a:t> </a:t>
            </a:r>
            <a:r>
              <a:rPr sz="908" kern="0" spc="-18">
                <a:solidFill>
                  <a:srgbClr val="FFFFFF"/>
                </a:solidFill>
                <a:latin typeface="Calibri"/>
                <a:cs typeface="Calibri"/>
              </a:rPr>
              <a:t>with:</a:t>
            </a:r>
            <a:endParaRPr sz="908" kern="0">
              <a:solidFill>
                <a:sysClr val="windowText" lastClr="000000"/>
              </a:solidFill>
              <a:latin typeface="Calibri"/>
              <a:cs typeface="Calibri"/>
            </a:endParaRPr>
          </a:p>
        </p:txBody>
      </p:sp>
      <p:grpSp>
        <p:nvGrpSpPr>
          <p:cNvPr id="9" name="object 9"/>
          <p:cNvGrpSpPr/>
          <p:nvPr/>
        </p:nvGrpSpPr>
        <p:grpSpPr>
          <a:xfrm>
            <a:off x="2445500" y="1469707"/>
            <a:ext cx="7301177" cy="3771324"/>
            <a:chOff x="1324389" y="1619400"/>
            <a:chExt cx="8044815" cy="4155440"/>
          </a:xfrm>
        </p:grpSpPr>
        <p:pic>
          <p:nvPicPr>
            <p:cNvPr id="10" name="object 10"/>
            <p:cNvPicPr/>
            <p:nvPr/>
          </p:nvPicPr>
          <p:blipFill>
            <a:blip r:embed="rId5" cstate="print"/>
            <a:stretch>
              <a:fillRect/>
            </a:stretch>
          </p:blipFill>
          <p:spPr>
            <a:xfrm>
              <a:off x="4795405" y="1619400"/>
              <a:ext cx="1560910" cy="451712"/>
            </a:xfrm>
            <a:prstGeom prst="rect">
              <a:avLst/>
            </a:prstGeom>
          </p:spPr>
        </p:pic>
        <p:pic>
          <p:nvPicPr>
            <p:cNvPr id="11" name="object 11"/>
            <p:cNvPicPr/>
            <p:nvPr/>
          </p:nvPicPr>
          <p:blipFill>
            <a:blip r:embed="rId6" cstate="print"/>
            <a:stretch>
              <a:fillRect/>
            </a:stretch>
          </p:blipFill>
          <p:spPr>
            <a:xfrm>
              <a:off x="1324389" y="2792478"/>
              <a:ext cx="8044621" cy="2981740"/>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8C13F8E-B9F0-038F-A809-AADBF35C7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7734E0-9023-5546-E40E-8473AA148567}"/>
              </a:ext>
            </a:extLst>
          </p:cNvPr>
          <p:cNvSpPr>
            <a:spLocks noGrp="1"/>
          </p:cNvSpPr>
          <p:nvPr>
            <p:ph type="title"/>
          </p:nvPr>
        </p:nvSpPr>
        <p:spPr>
          <a:xfrm>
            <a:off x="5010520" y="4899612"/>
            <a:ext cx="6950821" cy="1340550"/>
          </a:xfrm>
        </p:spPr>
        <p:txBody>
          <a:bodyPr>
            <a:normAutofit fontScale="90000"/>
          </a:bodyPr>
          <a:lstStyle/>
          <a:p>
            <a:r>
              <a:rPr lang="en-GB" sz="4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Towards Zero Emission HVGs – a call to action from Transport Scotland</a:t>
            </a:r>
            <a:endParaRPr lang="en-GB">
              <a:solidFill>
                <a:schemeClr val="bg1"/>
              </a:solidFill>
            </a:endParaRPr>
          </a:p>
        </p:txBody>
      </p:sp>
      <p:pic>
        <p:nvPicPr>
          <p:cNvPr id="4" name="Picture 3" descr="A close up of a logo&#10;&#10;Description generated with very high confidence">
            <a:extLst>
              <a:ext uri="{FF2B5EF4-FFF2-40B4-BE49-F238E27FC236}">
                <a16:creationId xmlns:a16="http://schemas.microsoft.com/office/drawing/2014/main" id="{F8AEC015-32E0-37A0-7DA3-F32F2C8E3E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168" y="3775334"/>
            <a:ext cx="4043197" cy="2851912"/>
          </a:xfrm>
          <a:prstGeom prst="rect">
            <a:avLst/>
          </a:prstGeom>
        </p:spPr>
      </p:pic>
    </p:spTree>
    <p:extLst>
      <p:ext uri="{BB962C8B-B14F-4D97-AF65-F5344CB8AC3E}">
        <p14:creationId xmlns:p14="http://schemas.microsoft.com/office/powerpoint/2010/main" val="138667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B4A29-B7ED-BC19-77A8-52D0F20DD248}"/>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F97F204-5EC8-97A7-4E62-9D48EC5B716E}"/>
              </a:ext>
            </a:extLst>
          </p:cNvPr>
          <p:cNvGrpSpPr/>
          <p:nvPr/>
        </p:nvGrpSpPr>
        <p:grpSpPr>
          <a:xfrm>
            <a:off x="0" y="0"/>
            <a:ext cx="12192000" cy="1278860"/>
            <a:chOff x="0" y="0"/>
            <a:chExt cx="12192000" cy="1278860"/>
          </a:xfrm>
          <a:solidFill>
            <a:srgbClr val="00B0F0"/>
          </a:solidFill>
        </p:grpSpPr>
        <p:sp>
          <p:nvSpPr>
            <p:cNvPr id="4" name="Rectangle 3">
              <a:extLst>
                <a:ext uri="{FF2B5EF4-FFF2-40B4-BE49-F238E27FC236}">
                  <a16:creationId xmlns:a16="http://schemas.microsoft.com/office/drawing/2014/main" id="{3F471AD9-F1F0-6C29-D8B6-6361B0224F1F}"/>
                </a:ext>
              </a:extLst>
            </p:cNvPr>
            <p:cNvSpPr/>
            <p:nvPr/>
          </p:nvSpPr>
          <p:spPr>
            <a:xfrm>
              <a:off x="0" y="0"/>
              <a:ext cx="12192000" cy="12788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42F9C98B-9C23-0D55-D454-5FA0D7EFD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rgbClr val="002060"/>
            </a:solidFill>
          </p:spPr>
        </p:pic>
      </p:grpSp>
      <p:sp>
        <p:nvSpPr>
          <p:cNvPr id="6" name="Title 1">
            <a:extLst>
              <a:ext uri="{FF2B5EF4-FFF2-40B4-BE49-F238E27FC236}">
                <a16:creationId xmlns:a16="http://schemas.microsoft.com/office/drawing/2014/main" id="{5E20B8D3-5436-1A7E-8AD7-FB91A9623C5A}"/>
              </a:ext>
            </a:extLst>
          </p:cNvPr>
          <p:cNvSpPr txBox="1">
            <a:spLocks/>
          </p:cNvSpPr>
          <p:nvPr/>
        </p:nvSpPr>
        <p:spPr>
          <a:xfrm>
            <a:off x="324000" y="1306905"/>
            <a:ext cx="11029799" cy="46380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7" name="Content Placeholder 2">
            <a:extLst>
              <a:ext uri="{FF2B5EF4-FFF2-40B4-BE49-F238E27FC236}">
                <a16:creationId xmlns:a16="http://schemas.microsoft.com/office/drawing/2014/main" id="{28DE41D4-8B0D-E6CA-58A7-66C46E1D3736}"/>
              </a:ext>
            </a:extLst>
          </p:cNvPr>
          <p:cNvSpPr txBox="1">
            <a:spLocks/>
          </p:cNvSpPr>
          <p:nvPr/>
        </p:nvSpPr>
        <p:spPr>
          <a:xfrm>
            <a:off x="838200" y="2011225"/>
            <a:ext cx="10515600" cy="41657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A495DC4-D8BE-840B-DC93-9D55AE8C6BB5}"/>
              </a:ext>
            </a:extLst>
          </p:cNvPr>
          <p:cNvSpPr txBox="1"/>
          <p:nvPr/>
        </p:nvSpPr>
        <p:spPr>
          <a:xfrm>
            <a:off x="203702" y="1493080"/>
            <a:ext cx="7692266"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a:solidFill>
                  <a:srgbClr val="212121"/>
                </a:solidFill>
                <a:effectLst/>
                <a:latin typeface="Arial" panose="020B0604020202020204" pitchFamily="34" charset="0"/>
              </a:rPr>
              <a:t>Transport Scotland has recently published initial research on where </a:t>
            </a:r>
            <a:r>
              <a:rPr lang="en-GB" b="0" i="0" u="none" strike="noStrike" err="1">
                <a:solidFill>
                  <a:srgbClr val="212121"/>
                </a:solidFill>
                <a:effectLst/>
                <a:latin typeface="Arial" panose="020B0604020202020204" pitchFamily="34" charset="0"/>
              </a:rPr>
              <a:t>en</a:t>
            </a:r>
            <a:r>
              <a:rPr lang="en-GB" b="0" i="0" u="none" strike="noStrike">
                <a:solidFill>
                  <a:srgbClr val="212121"/>
                </a:solidFill>
                <a:effectLst/>
                <a:latin typeface="Arial" panose="020B0604020202020204" pitchFamily="34" charset="0"/>
              </a:rPr>
              <a:t> route charging and fuelling for zero emission HGVs will be needed: </a:t>
            </a:r>
            <a:r>
              <a:rPr lang="en-GB" b="1" i="0" u="none" strike="noStrike">
                <a:solidFill>
                  <a:srgbClr val="212121"/>
                </a:solidFill>
                <a:effectLst/>
                <a:latin typeface="Arial" panose="020B0604020202020204" pitchFamily="34" charset="0"/>
              </a:rPr>
              <a:t>Towards Zero Emission HGV Infrastructure in Scotland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a:solidFill>
                <a:srgbClr val="212121"/>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212121"/>
                </a:solidFill>
                <a:latin typeface="Arial" panose="020B0604020202020204" pitchFamily="34" charset="0"/>
              </a:rPr>
              <a:t>Modelling of sites based on data is </a:t>
            </a:r>
            <a:r>
              <a:rPr lang="en-GB" b="0" i="0" u="none" strike="noStrike">
                <a:solidFill>
                  <a:srgbClr val="212121"/>
                </a:solidFill>
                <a:effectLst/>
                <a:latin typeface="Arial" panose="020B0604020202020204" pitchFamily="34" charset="0"/>
              </a:rPr>
              <a:t>shown on the map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rgbClr val="212121"/>
              </a:solidFill>
              <a:latin typeface="Arial" panose="020B0604020202020204" pitchFamily="34" charset="0"/>
            </a:endParaRPr>
          </a:p>
          <a:p>
            <a:pPr>
              <a:defRPr/>
            </a:pPr>
            <a:r>
              <a:rPr lang="en-GB" b="0" i="0" u="none" strike="noStrike">
                <a:solidFill>
                  <a:srgbClr val="212121"/>
                </a:solidFill>
                <a:effectLst/>
                <a:latin typeface="Arial" panose="020B0604020202020204" pitchFamily="34" charset="0"/>
              </a:rPr>
              <a:t>Around 1% of Scottish HGVs are currently represented – can we get more?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kern="1200" cap="none" spc="0" normalizeH="0" baseline="0" noProof="0">
              <a:ln>
                <a:noFill/>
              </a:ln>
              <a:solidFill>
                <a:srgbClr val="212121"/>
              </a:solidFill>
              <a:uLnTx/>
              <a:uFillTx/>
              <a:latin typeface="Arial" panose="020B0604020202020204" pitchFamily="34" charset="0"/>
              <a:ea typeface="+mn-ea"/>
              <a:cs typeface="+mn-cs"/>
            </a:endParaRPr>
          </a:p>
          <a:p>
            <a:pPr algn="l"/>
            <a:r>
              <a:rPr lang="en-GB" b="1" i="0" u="none" strike="noStrike">
                <a:solidFill>
                  <a:srgbClr val="212121"/>
                </a:solidFill>
                <a:effectLst/>
                <a:latin typeface="Arial" panose="020B0604020202020204" pitchFamily="34" charset="0"/>
              </a:rPr>
              <a:t>What data is needed?</a:t>
            </a:r>
            <a:endParaRPr lang="en-GB" b="0" i="0" u="none" strike="noStrike">
              <a:solidFill>
                <a:srgbClr val="212121"/>
              </a:solidFill>
              <a:effectLst/>
              <a:latin typeface="Aptos" panose="020B0004020202020204" pitchFamily="34" charset="0"/>
            </a:endParaRPr>
          </a:p>
          <a:p>
            <a:pPr algn="l"/>
            <a:r>
              <a:rPr lang="en-GB" b="0" i="0" u="none" strike="noStrike">
                <a:solidFill>
                  <a:srgbClr val="212121"/>
                </a:solidFill>
                <a:effectLst/>
                <a:latin typeface="Arial" panose="020B0604020202020204" pitchFamily="34" charset="0"/>
              </a:rPr>
              <a:t>At its simplest we want to know the start and end points of the journeys trucks take and when they travel these routes</a:t>
            </a:r>
          </a:p>
          <a:p>
            <a:pPr algn="l"/>
            <a:endParaRPr lang="en-GB">
              <a:solidFill>
                <a:srgbClr val="212121"/>
              </a:solidFill>
              <a:latin typeface="Arial" panose="020B0604020202020204" pitchFamily="34" charset="0"/>
            </a:endParaRPr>
          </a:p>
          <a:p>
            <a:pPr algn="l"/>
            <a:r>
              <a:rPr lang="en-GB" b="0" i="0" u="none" strike="noStrike">
                <a:solidFill>
                  <a:srgbClr val="212121"/>
                </a:solidFill>
                <a:effectLst/>
                <a:latin typeface="Arial" panose="020B0604020202020204" pitchFamily="34" charset="0"/>
              </a:rPr>
              <a:t>Heriot-Watt University are doing the work and have comprehensive data security arrangements as data is commercially sensitive</a:t>
            </a:r>
          </a:p>
          <a:p>
            <a:pPr algn="l"/>
            <a:endParaRPr lang="en-GB">
              <a:solidFill>
                <a:srgbClr val="212121"/>
              </a:solidFill>
              <a:latin typeface="Arial" panose="020B0604020202020204" pitchFamily="34" charset="0"/>
            </a:endParaRPr>
          </a:p>
          <a:p>
            <a:pPr algn="l"/>
            <a:r>
              <a:rPr lang="en-GB" b="0" i="0" u="none" strike="noStrike">
                <a:solidFill>
                  <a:srgbClr val="212121"/>
                </a:solidFill>
                <a:effectLst/>
                <a:latin typeface="Arial" panose="020B0604020202020204" pitchFamily="34" charset="0"/>
              </a:rPr>
              <a:t>Any interested fleets or bodies with relevant data should contact</a:t>
            </a:r>
          </a:p>
          <a:p>
            <a:pPr algn="l"/>
            <a:r>
              <a:rPr lang="en-GB" b="0" i="0" u="sng" strike="noStrike">
                <a:solidFill>
                  <a:srgbClr val="0070C0"/>
                </a:solidFill>
                <a:effectLst/>
                <a:latin typeface="Arial" panose="020B0604020202020204" pitchFamily="34" charset="0"/>
                <a:hlinkClick r:id="rId3" tooltip="mailto:cls-info@hw.ac.uk"/>
              </a:rPr>
              <a:t>cls-info@hw.ac.uk</a:t>
            </a:r>
            <a:r>
              <a:rPr lang="en-GB" b="0" i="0" u="none" strike="noStrike">
                <a:solidFill>
                  <a:srgbClr val="0070C0"/>
                </a:solidFill>
                <a:effectLst/>
                <a:latin typeface="Arial" panose="020B0604020202020204" pitchFamily="34" charset="0"/>
              </a:rPr>
              <a:t> or </a:t>
            </a:r>
            <a:r>
              <a:rPr lang="en-GB" b="0" i="0" u="sng" strike="noStrike">
                <a:solidFill>
                  <a:srgbClr val="0078D7"/>
                </a:solidFill>
                <a:effectLst/>
                <a:latin typeface="Arial" panose="020B0604020202020204" pitchFamily="34" charset="0"/>
                <a:hlinkClick r:id="rId4"/>
              </a:rPr>
              <a:t>karen.geekie@gov.scot</a:t>
            </a:r>
            <a:r>
              <a:rPr lang="en-GB" b="0" i="0" u="none" strike="noStrike">
                <a:solidFill>
                  <a:srgbClr val="0070C0"/>
                </a:solidFill>
                <a:effectLst/>
                <a:latin typeface="Arial" panose="020B0604020202020204" pitchFamily="34" charset="0"/>
              </a:rPr>
              <a:t>.</a:t>
            </a:r>
            <a:endParaRPr lang="en-GB" b="0" i="0" u="none" strike="noStrike">
              <a:solidFill>
                <a:srgbClr val="212121"/>
              </a:solidFill>
              <a:effectLst/>
              <a:latin typeface="Aptos" panose="020B0004020202020204" pitchFamily="34" charset="0"/>
            </a:endParaRPr>
          </a:p>
        </p:txBody>
      </p:sp>
      <p:pic>
        <p:nvPicPr>
          <p:cNvPr id="8" name="Picture 7" descr="A map of the united kingdom&#10;&#10;Description automatically generated">
            <a:extLst>
              <a:ext uri="{FF2B5EF4-FFF2-40B4-BE49-F238E27FC236}">
                <a16:creationId xmlns:a16="http://schemas.microsoft.com/office/drawing/2014/main" id="{1B867125-2FC6-2FE7-93B2-2706A78216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0915" y="1304524"/>
            <a:ext cx="3961189" cy="5579140"/>
          </a:xfrm>
          <a:prstGeom prst="rect">
            <a:avLst/>
          </a:prstGeom>
        </p:spPr>
      </p:pic>
    </p:spTree>
    <p:extLst>
      <p:ext uri="{BB962C8B-B14F-4D97-AF65-F5344CB8AC3E}">
        <p14:creationId xmlns:p14="http://schemas.microsoft.com/office/powerpoint/2010/main" val="3102796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1C4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677785" y="4652477"/>
            <a:ext cx="6514215" cy="833923"/>
          </a:xfrm>
        </p:spPr>
        <p:txBody>
          <a:bodyPr>
            <a:normAutofit fontScale="90000"/>
          </a:bodyPr>
          <a:lstStyle/>
          <a:p>
            <a:r>
              <a:rPr lang="en-GB" sz="4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DATE OF NEXT MEETING </a:t>
            </a:r>
            <a:br>
              <a:rPr lang="en-GB" sz="4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r>
              <a:rPr lang="en-GB" sz="44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To be confirmed</a:t>
            </a:r>
            <a:br>
              <a:rPr lang="en-GB" sz="4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endParaRPr lang="en-GB">
              <a:solidFill>
                <a:schemeClr val="bg1"/>
              </a:solidFill>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098" y="476080"/>
            <a:ext cx="4043197" cy="2851912"/>
          </a:xfrm>
          <a:prstGeom prst="rect">
            <a:avLst/>
          </a:prstGeom>
        </p:spPr>
      </p:pic>
    </p:spTree>
    <p:extLst>
      <p:ext uri="{BB962C8B-B14F-4D97-AF65-F5344CB8AC3E}">
        <p14:creationId xmlns:p14="http://schemas.microsoft.com/office/powerpoint/2010/main" val="263927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F96986286B054AB485384527F611C0" ma:contentTypeVersion="21" ma:contentTypeDescription="Create a new document." ma:contentTypeScope="" ma:versionID="c35deebe4b85aac20ec65a050d2238c4">
  <xsd:schema xmlns:xsd="http://www.w3.org/2001/XMLSchema" xmlns:xs="http://www.w3.org/2001/XMLSchema" xmlns:p="http://schemas.microsoft.com/office/2006/metadata/properties" xmlns:ns2="669aec28-1d85-446b-a572-09a28c463117" xmlns:ns3="eaef5d2c-0854-4f9a-a486-7597ba147606" targetNamespace="http://schemas.microsoft.com/office/2006/metadata/properties" ma:root="true" ma:fieldsID="8bd1748c8fe51db7d5dc54e982887e37" ns2:_="" ns3:_="">
    <xsd:import namespace="669aec28-1d85-446b-a572-09a28c463117"/>
    <xsd:import namespace="eaef5d2c-0854-4f9a-a486-7597ba147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aec28-1d85-446b-a572-09a28c46311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910c0364-fb21-4b76-90a3-da41c16c8b22}" ma:internalName="TaxCatchAll" ma:showField="CatchAllData" ma:web="669aec28-1d85-446b-a572-09a28c46311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ef5d2c-0854-4f9a-a486-7597ba14760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d4e1bf4-202e-474e-ae10-2b71be317f8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aef5d2c-0854-4f9a-a486-7597ba147606">
      <Terms xmlns="http://schemas.microsoft.com/office/infopath/2007/PartnerControls"/>
    </lcf76f155ced4ddcb4097134ff3c332f>
    <TaxCatchAll xmlns="669aec28-1d85-446b-a572-09a28c463117" xsi:nil="true"/>
    <SharedWithUsers xmlns="669aec28-1d85-446b-a572-09a28c463117">
      <UserInfo>
        <DisplayName>Brian Butler</DisplayName>
        <AccountId>5128</AccountId>
        <AccountType/>
      </UserInfo>
      <UserInfo>
        <DisplayName>Cheryl Fergie</DisplayName>
        <AccountId>1161</AccountId>
        <AccountType/>
      </UserInfo>
      <UserInfo>
        <DisplayName>Cameron Duck</DisplayName>
        <AccountId>6116</AccountId>
        <AccountType/>
      </UserInfo>
      <UserInfo>
        <DisplayName>Michael Melton</DisplayName>
        <AccountId>6117</AccountId>
        <AccountType/>
      </UserInfo>
      <UserInfo>
        <DisplayName>Rachael Murphy</DisplayName>
        <AccountId>6115</AccountId>
        <AccountType/>
      </UserInfo>
      <UserInfo>
        <DisplayName>Beth Harley-Jepson</DisplayName>
        <AccountId>995</AccountId>
        <AccountType/>
      </UserInfo>
      <UserInfo>
        <DisplayName>Nikki Boath</DisplayName>
        <AccountId>3736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EF8802-E7D6-47A5-BF11-72B4E895C8C9}">
  <ds:schemaRefs>
    <ds:schemaRef ds:uri="669aec28-1d85-446b-a572-09a28c463117"/>
    <ds:schemaRef ds:uri="eaef5d2c-0854-4f9a-a486-7597ba1476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E1BED87-4691-4B06-BF3D-98C8880A2E1F}">
  <ds:schemaRefs>
    <ds:schemaRef ds:uri="669aec28-1d85-446b-a572-09a28c463117"/>
    <ds:schemaRef ds:uri="eaef5d2c-0854-4f9a-a486-7597ba1476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D069DAD-926C-4BDD-81C8-EFD9F31DAD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44</Slides>
  <Notes>4</Notes>
  <HiddenSlides>0</HiddenSlides>
  <ScaleCrop>false</ScaleCrop>
  <HeadingPairs>
    <vt:vector size="4" baseType="variant">
      <vt:variant>
        <vt:lpstr>Theme</vt:lpstr>
      </vt:variant>
      <vt:variant>
        <vt:i4>3</vt:i4>
      </vt:variant>
      <vt:variant>
        <vt:lpstr>Slide Titles</vt:lpstr>
      </vt:variant>
      <vt:variant>
        <vt:i4>44</vt:i4>
      </vt:variant>
    </vt:vector>
  </HeadingPairs>
  <TitlesOfParts>
    <vt:vector size="47" baseType="lpstr">
      <vt:lpstr>Office Theme</vt:lpstr>
      <vt:lpstr>1_Office Theme</vt:lpstr>
      <vt:lpstr>2_Office Theme</vt:lpstr>
      <vt:lpstr>LOGISTICS AND FREIGHT FORUM</vt:lpstr>
      <vt:lpstr>AGENDA</vt:lpstr>
      <vt:lpstr>MINUTE OF THE MEETING ON 30TH MAY 2024 AND MATTERS ARISING </vt:lpstr>
      <vt:lpstr>PowerPoint Presentation</vt:lpstr>
      <vt:lpstr>REGIONAL TRANSPORT STRATEGY ACTIONS FOR FREIGHT  UPDATE BY RACHAEL MURPHY </vt:lpstr>
      <vt:lpstr>Regional Transport Strategy</vt:lpstr>
      <vt:lpstr>Freight challenges identified in RTS </vt:lpstr>
      <vt:lpstr>Passenger and Freight policies</vt:lpstr>
      <vt:lpstr>Freight policies</vt:lpstr>
      <vt:lpstr>Regional Transport Strategy Delivery Plan</vt:lpstr>
      <vt:lpstr>Regional Transport Strategy Delivery Plan</vt:lpstr>
      <vt:lpstr>Regional Transport Strategy Delivery Plan</vt:lpstr>
      <vt:lpstr>What next?</vt:lpstr>
      <vt:lpstr>FUSION - Freight &amp; Urban System Integration for Optimised Networks   Keith Fisken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Sustainable Aviation Technologies for Freight and Logistics Sectors  BY LUKAS PRINC, HITRANS</vt:lpstr>
      <vt:lpstr>Sustainable Aviation Technologies for Freight and Logistics Sectors</vt:lpstr>
      <vt:lpstr>PowerPoint Presentation</vt:lpstr>
      <vt:lpstr>General cabin characteristics</vt:lpstr>
      <vt:lpstr>Brief timeline</vt:lpstr>
      <vt:lpstr>Background - 2023 Study - Working group participants</vt:lpstr>
      <vt:lpstr>Freight characteristics</vt:lpstr>
      <vt:lpstr>‘Combi’ / utility configurations</vt:lpstr>
      <vt:lpstr>Huge operational flexibility – Low infrastructure</vt:lpstr>
      <vt:lpstr>Water-landing capable</vt:lpstr>
      <vt:lpstr>Principal conclusions - 2023 study with SATE partners</vt:lpstr>
      <vt:lpstr>Airlander 50</vt:lpstr>
      <vt:lpstr>PowerPoint Presentation</vt:lpstr>
      <vt:lpstr>WINDRACERS Self-flying heavy-lift aircraft</vt:lpstr>
      <vt:lpstr>WINDRACERS: Low-Cost &amp; High Dependability platform</vt:lpstr>
      <vt:lpstr>Our Sectors</vt:lpstr>
      <vt:lpstr>Use cases: detect, drop, deliver</vt:lpstr>
      <vt:lpstr>Where’s the interest?</vt:lpstr>
      <vt:lpstr>PowerPoint Presentation</vt:lpstr>
      <vt:lpstr>PowerPoint Presentation</vt:lpstr>
      <vt:lpstr>Towards Zero Emission HVGs – a call to action from Transport Scotland</vt:lpstr>
      <vt:lpstr>PowerPoint Presentation</vt:lpstr>
      <vt:lpstr>DATE OF NEXT MEETING  To be confirmed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Jackson</dc:creator>
  <cp:revision>1</cp:revision>
  <dcterms:created xsi:type="dcterms:W3CDTF">2019-05-23T11:02:09Z</dcterms:created>
  <dcterms:modified xsi:type="dcterms:W3CDTF">2024-11-21T13:56:32Z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0x010100DAF96986286B054AB485384527F611C0</vt:lpwstr>
  </property>
  <property fmtid="{D5CDD505-2E9C-101B-9397-08002B2CF9AE}" pid="3" name="MediaServiceImageTags">
    <vt:lpwstr/>
  </property>
</Properties>
</file>